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29.xml"/>
  <Override ContentType="application/vnd.openxmlformats-officedocument.presentationml.slideLayout+xml" PartName="/ppt/slideLayouts/slideLayout9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10.xml"/>
  <Override ContentType="application/vnd.openxmlformats-officedocument.presentationml.slideLayout+xml" PartName="/ppt/slideLayouts/slideLayout61.xml"/>
  <Override ContentType="application/vnd.openxmlformats-officedocument.presentationml.slideLayout+xml" PartName="/ppt/slideLayouts/slideLayout12.xml"/>
  <Override ContentType="application/vnd.openxmlformats-officedocument.presentationml.slideLayout+xml" PartName="/ppt/slideLayouts/slideLayout102.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9.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117.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116.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17.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1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28.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112.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03.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01.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18.xml"/>
  <Override ContentType="application/vnd.openxmlformats-officedocument.presentationml.slideLayout+xml" PartName="/ppt/slideLayouts/slideLayout105.xml"/>
  <Override ContentType="application/vnd.openxmlformats-officedocument.presentationml.slideLayout+xml" PartName="/ppt/slideLayouts/slideLayout118.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7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107.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09.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115.xml"/>
  <Override ContentType="application/vnd.openxmlformats-officedocument.presentationml.slideLayout+xml" PartName="/ppt/slideLayouts/slideLayout82.xml"/>
  <Override ContentType="application/vnd.openxmlformats-officedocument.presentationml.slideLayout+xml" PartName="/ppt/slideLayouts/slideLayout100.xml"/>
  <Override ContentType="application/vnd.openxmlformats-officedocument.presentationml.slideLayout+xml" PartName="/ppt/slideLayouts/slideLayout113.xml"/>
  <Override ContentType="application/vnd.openxmlformats-officedocument.presentationml.slideLayout+xml" PartName="/ppt/slideLayouts/slideLayout57.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48" r:id="rId5"/>
    <p:sldMasterId id="2147483703" r:id="rId6"/>
    <p:sldMasterId id="2147483723" r:id="rId7"/>
    <p:sldMasterId id="2147483749" r:id="rId8"/>
  </p:sldMasterIdLst>
  <p:notesMasterIdLst>
    <p:notesMasterId r:id="rId9"/>
  </p:notesMasterIdLst>
  <p:sldIdLst>
    <p:sldId id="256" r:id="rId10"/>
    <p:sldId id="257" r:id="rId11"/>
    <p:sldId id="258" r:id="rId12"/>
    <p:sldId id="259" r:id="rId13"/>
    <p:sldId id="260" r:id="rId14"/>
    <p:sldId id="261" r:id="rId15"/>
    <p:sldId id="262" r:id="rId16"/>
    <p:sldId id="263" r:id="rId17"/>
    <p:sldId id="264" r:id="rId18"/>
    <p:sldId id="265" r:id="rId19"/>
    <p:sldId id="266" r:id="rId20"/>
    <p:sldId id="267" r:id="rId21"/>
    <p:sldId id="268" r:id="rId22"/>
    <p:sldId id="269" r:id="rId23"/>
    <p:sldId id="270" r:id="rId24"/>
    <p:sldId id="271" r:id="rId25"/>
    <p:sldId id="272" r:id="rId26"/>
    <p:sldId id="273" r:id="rId27"/>
    <p:sldId id="274" r:id="rId28"/>
    <p:sldId id="275" r:id="rId29"/>
    <p:sldId id="276" r:id="rId30"/>
    <p:sldId id="277" r:id="rId31"/>
    <p:sldId id="278" r:id="rId32"/>
    <p:sldId id="279" r:id="rId33"/>
    <p:sldId id="280" r:id="rId34"/>
    <p:sldId id="281" r:id="rId35"/>
    <p:sldId id="282" r:id="rId36"/>
    <p:sldId id="283" r:id="rId37"/>
    <p:sldId id="284" r:id="rId38"/>
    <p:sldId id="285" r:id="rId39"/>
    <p:sldId id="286" r:id="rId40"/>
    <p:sldId id="287" r:id="rId41"/>
    <p:sldId id="288" r:id="rId42"/>
    <p:sldId id="289" r:id="rId43"/>
    <p:sldId id="290" r:id="rId44"/>
    <p:sldId id="291" r:id="rId45"/>
    <p:sldId id="292" r:id="rId46"/>
    <p:sldId id="293" r:id="rId47"/>
    <p:sldId id="294" r:id="rId48"/>
    <p:sldId id="295" r:id="rId49"/>
    <p:sldId id="296" r:id="rId50"/>
    <p:sldId id="297" r:id="rId51"/>
    <p:sldId id="298" r:id="rId52"/>
    <p:sldId id="299" r:id="rId53"/>
    <p:sldId id="300" r:id="rId54"/>
    <p:sldId id="301" r:id="rId55"/>
    <p:sldId id="302" r:id="rId56"/>
    <p:sldId id="303" r:id="rId57"/>
    <p:sldId id="304" r:id="rId58"/>
    <p:sldId id="305" r:id="rId59"/>
    <p:sldId id="306" r:id="rId60"/>
    <p:sldId id="307" r:id="rId61"/>
    <p:sldId id="308" r:id="rId62"/>
    <p:sldId id="309" r:id="rId63"/>
    <p:sldId id="310" r:id="rId64"/>
    <p:sldId id="311" r:id="rId65"/>
    <p:sldId id="312" r:id="rId66"/>
    <p:sldId id="313" r:id="rId67"/>
    <p:sldId id="314" r:id="rId68"/>
    <p:sldId id="315" r:id="rId69"/>
    <p:sldId id="316" r:id="rId70"/>
    <p:sldId id="317" r:id="rId71"/>
    <p:sldId id="318" r:id="rId72"/>
    <p:sldId id="319" r:id="rId73"/>
    <p:sldId id="320" r:id="rId74"/>
    <p:sldId id="321" r:id="rId75"/>
    <p:sldId id="322" r:id="rId76"/>
  </p:sldIdLst>
  <p:sldSz cy="6858000" cx="12192000"/>
  <p:notesSz cx="6858000" cy="9144000"/>
  <p:embeddedFontLst>
    <p:embeddedFont>
      <p:font typeface="Helvetica Neue"/>
      <p:regular r:id="rId77"/>
      <p:bold r:id="rId78"/>
      <p:italic r:id="rId79"/>
      <p:boldItalic r:id="rId80"/>
    </p:embeddedFont>
    <p:embeddedFont>
      <p:font typeface="Open Sans"/>
      <p:regular r:id="rId81"/>
      <p:bold r:id="rId82"/>
      <p:italic r:id="rId83"/>
      <p:boldItalic r:id="rId8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3840">
          <p15:clr>
            <a:srgbClr val="000000"/>
          </p15:clr>
        </p15:guide>
      </p15:sldGuideLst>
    </p:ext>
    <p:ext uri="GoogleSlidesCustomDataVersion2">
      <go:slidesCustomData xmlns:go="http://customooxmlschemas.google.com/" r:id="rId85" roundtripDataSignature="AMtx7mg1C1Rb68QU2f6nyeFV4gaK8lTjQ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337F9EB-D0FB-4CBC-BAB1-A8A9EBED6698}">
  <a:tblStyle styleId="{F337F9EB-D0FB-4CBC-BAB1-A8A9EBED6698}" styleName="Table_0">
    <a:wholeTbl>
      <a:tcTxStyle b="off" i="off">
        <a:font>
          <a:latin typeface="Calibri"/>
          <a:ea typeface="Calibri"/>
          <a:cs typeface="Calibri"/>
        </a:font>
        <a:schemeClr val="dk1"/>
      </a:tcTxStyle>
      <a:tcStyle>
        <a:tcBdr>
          <a:left>
            <a:ln cap="flat" cmpd="sng" w="12700">
              <a:solidFill>
                <a:schemeClr val="dk1"/>
              </a:solidFill>
              <a:prstDash val="solid"/>
              <a:round/>
              <a:headEnd len="sm" w="sm" type="none"/>
              <a:tailEnd len="sm" w="sm" type="none"/>
            </a:ln>
          </a:left>
          <a:right>
            <a:ln cap="flat" cmpd="sng" w="12700">
              <a:solidFill>
                <a:schemeClr val="dk1"/>
              </a:solidFill>
              <a:prstDash val="solid"/>
              <a:round/>
              <a:headEnd len="sm" w="sm" type="none"/>
              <a:tailEnd len="sm" w="sm" type="none"/>
            </a:ln>
          </a:right>
          <a:top>
            <a:ln cap="flat" cmpd="sng" w="12700">
              <a:solidFill>
                <a:schemeClr val="dk1"/>
              </a:solidFill>
              <a:prstDash val="solid"/>
              <a:round/>
              <a:headEnd len="sm" w="sm" type="none"/>
              <a:tailEnd len="sm" w="sm" type="none"/>
            </a:ln>
          </a:top>
          <a:bottom>
            <a:ln cap="flat" cmpd="sng" w="12700">
              <a:solidFill>
                <a:schemeClr val="dk1"/>
              </a:solidFill>
              <a:prstDash val="solid"/>
              <a:round/>
              <a:headEnd len="sm" w="sm" type="none"/>
              <a:tailEnd len="sm" w="sm" type="none"/>
            </a:ln>
          </a:bottom>
          <a:insideH>
            <a:ln cap="flat" cmpd="sng" w="12700">
              <a:solidFill>
                <a:schemeClr val="dk1"/>
              </a:solidFill>
              <a:prstDash val="solid"/>
              <a:round/>
              <a:headEnd len="sm" w="sm" type="none"/>
              <a:tailEnd len="sm" w="sm" type="none"/>
            </a:ln>
          </a:insideH>
          <a:insideV>
            <a:ln cap="flat" cmpd="sng" w="12700">
              <a:solidFill>
                <a:schemeClr val="dk1"/>
              </a:solidFill>
              <a:prstDash val="solid"/>
              <a:round/>
              <a:headEnd len="sm" w="sm" type="none"/>
              <a:tailEnd len="sm" w="sm" type="none"/>
            </a:ln>
          </a:insideV>
        </a:tcBdr>
        <a:fill>
          <a:solidFill>
            <a:srgbClr val="FFFFFF">
              <a:alpha val="0"/>
            </a:srgbClr>
          </a:solidFill>
        </a:fill>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A071129C-7011-4CCC-8128-172083C48AB5}" styleName="Table_1">
    <a:wholeTbl>
      <a:tcTxStyle b="off" i="off">
        <a:font>
          <a:latin typeface="Arial"/>
          <a:ea typeface="Arial"/>
          <a:cs typeface="Arial"/>
        </a:font>
        <a:schemeClr val="dk1"/>
      </a:tcTxStyle>
      <a:tcStyle>
        <a:tcBdr>
          <a:left>
            <a:ln cap="flat" cmpd="sng" w="12700">
              <a:solidFill>
                <a:schemeClr val="accent2"/>
              </a:solidFill>
              <a:prstDash val="solid"/>
              <a:round/>
              <a:headEnd len="sm" w="sm" type="none"/>
              <a:tailEnd len="sm" w="sm" type="none"/>
            </a:ln>
          </a:left>
          <a:right>
            <a:ln cap="flat" cmpd="sng" w="12700">
              <a:solidFill>
                <a:schemeClr val="accent2"/>
              </a:solidFill>
              <a:prstDash val="solid"/>
              <a:round/>
              <a:headEnd len="sm" w="sm" type="none"/>
              <a:tailEnd len="sm" w="sm" type="none"/>
            </a:ln>
          </a:right>
          <a:top>
            <a:ln cap="flat" cmpd="sng" w="12700">
              <a:solidFill>
                <a:schemeClr val="accent2"/>
              </a:solidFill>
              <a:prstDash val="solid"/>
              <a:round/>
              <a:headEnd len="sm" w="sm" type="none"/>
              <a:tailEnd len="sm" w="sm" type="none"/>
            </a:ln>
          </a:top>
          <a:bottom>
            <a:ln cap="flat" cmpd="sng" w="12700">
              <a:solidFill>
                <a:schemeClr val="accent2"/>
              </a:solidFill>
              <a:prstDash val="solid"/>
              <a:round/>
              <a:headEnd len="sm" w="sm" type="none"/>
              <a:tailEnd len="sm" w="sm" type="none"/>
            </a:ln>
          </a:bottom>
          <a:insideH>
            <a:ln cap="flat" cmpd="sng" w="12700">
              <a:solidFill>
                <a:schemeClr val="accent2"/>
              </a:solidFill>
              <a:prstDash val="solid"/>
              <a:round/>
              <a:headEnd len="sm" w="sm" type="none"/>
              <a:tailEnd len="sm" w="sm" type="none"/>
            </a:ln>
          </a:insideH>
          <a:insideV>
            <a:ln cap="flat" cmpd="sng" w="12700">
              <a:solidFill>
                <a:schemeClr val="accent2"/>
              </a:solidFill>
              <a:prstDash val="solid"/>
              <a:round/>
              <a:headEnd len="sm" w="sm" type="none"/>
              <a:tailEnd len="sm" w="sm" type="none"/>
            </a:ln>
          </a:insideV>
        </a:tcBdr>
        <a:fill>
          <a:solidFill>
            <a:srgbClr val="FFFFFF">
              <a:alpha val="0"/>
            </a:srgbClr>
          </a:solidFill>
        </a:fill>
      </a:tcStyle>
    </a:wholeTbl>
    <a:band1H>
      <a:tcTxStyle b="off" i="off"/>
      <a:tcStyle>
        <a:fill>
          <a:solidFill>
            <a:schemeClr val="accent2">
              <a:alpha val="20000"/>
            </a:schemeClr>
          </a:solidFill>
        </a:fill>
      </a:tcStyle>
    </a:band1H>
    <a:band2H>
      <a:tcTxStyle b="off" i="off"/>
    </a:band2H>
    <a:band1V>
      <a:tcTxStyle b="off" i="off"/>
      <a:tcStyle>
        <a:fill>
          <a:solidFill>
            <a:schemeClr val="accent2">
              <a:alpha val="20000"/>
            </a:schemeClr>
          </a:solidFill>
        </a:fill>
      </a:tcStyle>
    </a:band1V>
    <a:band2V>
      <a:tcTxStyle b="off" i="off"/>
    </a:band2V>
    <a:lastCol>
      <a:tcTxStyle b="on" i="off"/>
    </a:lastCol>
    <a:firstCol>
      <a:tcTxStyle b="on" i="off"/>
    </a:firstCol>
    <a:lastRow>
      <a:tcTxStyle b="on" i="off"/>
      <a:tcStyle>
        <a:tcBdr>
          <a:top>
            <a:ln cap="flat" cmpd="sng" w="50800">
              <a:solidFill>
                <a:schemeClr val="accent2"/>
              </a:solidFill>
              <a:prstDash val="solid"/>
              <a:round/>
              <a:headEnd len="sm" w="sm" type="none"/>
              <a:tailEnd len="sm" w="sm" type="none"/>
            </a:ln>
          </a:top>
        </a:tcBdr>
        <a:fill>
          <a:solidFill>
            <a:srgbClr val="FFFFFF">
              <a:alpha val="0"/>
            </a:srgbClr>
          </a:solidFill>
        </a:fill>
      </a:tcStyle>
    </a:lastRow>
    <a:seCell>
      <a:tcTxStyle b="off" i="off"/>
    </a:seCell>
    <a:swCell>
      <a:tcTxStyle b="off" i="off"/>
    </a:swCell>
    <a:firstRow>
      <a:tcTxStyle b="on" i="off"/>
      <a:tcStyle>
        <a:tcBdr>
          <a:bottom>
            <a:ln cap="flat" cmpd="sng" w="25400">
              <a:solidFill>
                <a:schemeClr val="accent2"/>
              </a:solidFill>
              <a:prstDash val="solid"/>
              <a:round/>
              <a:headEnd len="sm" w="sm" type="none"/>
              <a:tailEnd len="sm" w="sm" type="none"/>
            </a:ln>
          </a:bottom>
        </a:tcBdr>
        <a:fill>
          <a:solidFill>
            <a:srgbClr val="FFFFFF">
              <a:alpha val="0"/>
            </a:srgbClr>
          </a:solidFill>
        </a:fill>
      </a:tcStyle>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1.xml"/><Relationship Id="rId84" Type="http://schemas.openxmlformats.org/officeDocument/2006/relationships/font" Target="fonts/OpenSans-boldItalic.fntdata"/><Relationship Id="rId83" Type="http://schemas.openxmlformats.org/officeDocument/2006/relationships/font" Target="fonts/OpenSans-italic.fntdata"/><Relationship Id="rId42" Type="http://schemas.openxmlformats.org/officeDocument/2006/relationships/slide" Target="slides/slide33.xml"/><Relationship Id="rId41" Type="http://schemas.openxmlformats.org/officeDocument/2006/relationships/slide" Target="slides/slide32.xml"/><Relationship Id="rId85" Type="http://customschemas.google.com/relationships/presentationmetadata" Target="metadata"/><Relationship Id="rId44" Type="http://schemas.openxmlformats.org/officeDocument/2006/relationships/slide" Target="slides/slide35.xml"/><Relationship Id="rId43" Type="http://schemas.openxmlformats.org/officeDocument/2006/relationships/slide" Target="slides/slide34.xml"/><Relationship Id="rId46" Type="http://schemas.openxmlformats.org/officeDocument/2006/relationships/slide" Target="slides/slide37.xml"/><Relationship Id="rId45" Type="http://schemas.openxmlformats.org/officeDocument/2006/relationships/slide" Target="slides/slide36.xml"/><Relationship Id="rId80" Type="http://schemas.openxmlformats.org/officeDocument/2006/relationships/font" Target="fonts/HelveticaNeue-boldItalic.fntdata"/><Relationship Id="rId82" Type="http://schemas.openxmlformats.org/officeDocument/2006/relationships/font" Target="fonts/OpenSans-bold.fntdata"/><Relationship Id="rId81" Type="http://schemas.openxmlformats.org/officeDocument/2006/relationships/font" Target="fonts/OpenSans-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notesMaster" Target="notesMasters/notesMaster1.xml"/><Relationship Id="rId48" Type="http://schemas.openxmlformats.org/officeDocument/2006/relationships/slide" Target="slides/slide39.xml"/><Relationship Id="rId47" Type="http://schemas.openxmlformats.org/officeDocument/2006/relationships/slide" Target="slides/slide38.xml"/><Relationship Id="rId49" Type="http://schemas.openxmlformats.org/officeDocument/2006/relationships/slide" Target="slides/slide40.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slideMaster" Target="slideMasters/slideMaster4.xml"/><Relationship Id="rId73" Type="http://schemas.openxmlformats.org/officeDocument/2006/relationships/slide" Target="slides/slide64.xml"/><Relationship Id="rId72" Type="http://schemas.openxmlformats.org/officeDocument/2006/relationships/slide" Target="slides/slide63.xml"/><Relationship Id="rId31" Type="http://schemas.openxmlformats.org/officeDocument/2006/relationships/slide" Target="slides/slide22.xml"/><Relationship Id="rId75" Type="http://schemas.openxmlformats.org/officeDocument/2006/relationships/slide" Target="slides/slide66.xml"/><Relationship Id="rId30" Type="http://schemas.openxmlformats.org/officeDocument/2006/relationships/slide" Target="slides/slide21.xml"/><Relationship Id="rId74" Type="http://schemas.openxmlformats.org/officeDocument/2006/relationships/slide" Target="slides/slide65.xml"/><Relationship Id="rId33" Type="http://schemas.openxmlformats.org/officeDocument/2006/relationships/slide" Target="slides/slide24.xml"/><Relationship Id="rId77" Type="http://schemas.openxmlformats.org/officeDocument/2006/relationships/font" Target="fonts/HelveticaNeue-regular.fntdata"/><Relationship Id="rId32" Type="http://schemas.openxmlformats.org/officeDocument/2006/relationships/slide" Target="slides/slide23.xml"/><Relationship Id="rId76" Type="http://schemas.openxmlformats.org/officeDocument/2006/relationships/slide" Target="slides/slide67.xml"/><Relationship Id="rId35" Type="http://schemas.openxmlformats.org/officeDocument/2006/relationships/slide" Target="slides/slide26.xml"/><Relationship Id="rId79" Type="http://schemas.openxmlformats.org/officeDocument/2006/relationships/font" Target="fonts/HelveticaNeue-italic.fntdata"/><Relationship Id="rId34" Type="http://schemas.openxmlformats.org/officeDocument/2006/relationships/slide" Target="slides/slide25.xml"/><Relationship Id="rId78" Type="http://schemas.openxmlformats.org/officeDocument/2006/relationships/font" Target="fonts/HelveticaNeue-bold.fntdata"/><Relationship Id="rId71" Type="http://schemas.openxmlformats.org/officeDocument/2006/relationships/slide" Target="slides/slide62.xml"/><Relationship Id="rId70" Type="http://schemas.openxmlformats.org/officeDocument/2006/relationships/slide" Target="slides/slide61.xml"/><Relationship Id="rId37" Type="http://schemas.openxmlformats.org/officeDocument/2006/relationships/slide" Target="slides/slide28.xml"/><Relationship Id="rId36" Type="http://schemas.openxmlformats.org/officeDocument/2006/relationships/slide" Target="slides/slide27.xml"/><Relationship Id="rId39" Type="http://schemas.openxmlformats.org/officeDocument/2006/relationships/slide" Target="slides/slide30.xml"/><Relationship Id="rId38" Type="http://schemas.openxmlformats.org/officeDocument/2006/relationships/slide" Target="slides/slide29.xml"/><Relationship Id="rId62" Type="http://schemas.openxmlformats.org/officeDocument/2006/relationships/slide" Target="slides/slide53.xml"/><Relationship Id="rId61" Type="http://schemas.openxmlformats.org/officeDocument/2006/relationships/slide" Target="slides/slide52.xml"/><Relationship Id="rId20" Type="http://schemas.openxmlformats.org/officeDocument/2006/relationships/slide" Target="slides/slide11.xml"/><Relationship Id="rId64" Type="http://schemas.openxmlformats.org/officeDocument/2006/relationships/slide" Target="slides/slide55.xml"/><Relationship Id="rId63" Type="http://schemas.openxmlformats.org/officeDocument/2006/relationships/slide" Target="slides/slide54.xml"/><Relationship Id="rId22" Type="http://schemas.openxmlformats.org/officeDocument/2006/relationships/slide" Target="slides/slide13.xml"/><Relationship Id="rId66" Type="http://schemas.openxmlformats.org/officeDocument/2006/relationships/slide" Target="slides/slide57.xml"/><Relationship Id="rId21" Type="http://schemas.openxmlformats.org/officeDocument/2006/relationships/slide" Target="slides/slide12.xml"/><Relationship Id="rId65" Type="http://schemas.openxmlformats.org/officeDocument/2006/relationships/slide" Target="slides/slide56.xml"/><Relationship Id="rId24" Type="http://schemas.openxmlformats.org/officeDocument/2006/relationships/slide" Target="slides/slide15.xml"/><Relationship Id="rId68" Type="http://schemas.openxmlformats.org/officeDocument/2006/relationships/slide" Target="slides/slide59.xml"/><Relationship Id="rId23" Type="http://schemas.openxmlformats.org/officeDocument/2006/relationships/slide" Target="slides/slide14.xml"/><Relationship Id="rId67" Type="http://schemas.openxmlformats.org/officeDocument/2006/relationships/slide" Target="slides/slide58.xml"/><Relationship Id="rId60" Type="http://schemas.openxmlformats.org/officeDocument/2006/relationships/slide" Target="slides/slide51.xml"/><Relationship Id="rId26" Type="http://schemas.openxmlformats.org/officeDocument/2006/relationships/slide" Target="slides/slide17.xml"/><Relationship Id="rId25" Type="http://schemas.openxmlformats.org/officeDocument/2006/relationships/slide" Target="slides/slide16.xml"/><Relationship Id="rId69" Type="http://schemas.openxmlformats.org/officeDocument/2006/relationships/slide" Target="slides/slide60.xml"/><Relationship Id="rId28" Type="http://schemas.openxmlformats.org/officeDocument/2006/relationships/slide" Target="slides/slide19.xml"/><Relationship Id="rId27" Type="http://schemas.openxmlformats.org/officeDocument/2006/relationships/slide" Target="slides/slide18.xml"/><Relationship Id="rId29" Type="http://schemas.openxmlformats.org/officeDocument/2006/relationships/slide" Target="slides/slide20.xml"/><Relationship Id="rId51" Type="http://schemas.openxmlformats.org/officeDocument/2006/relationships/slide" Target="slides/slide42.xml"/><Relationship Id="rId50" Type="http://schemas.openxmlformats.org/officeDocument/2006/relationships/slide" Target="slides/slide41.xml"/><Relationship Id="rId53" Type="http://schemas.openxmlformats.org/officeDocument/2006/relationships/slide" Target="slides/slide44.xml"/><Relationship Id="rId52" Type="http://schemas.openxmlformats.org/officeDocument/2006/relationships/slide" Target="slides/slide43.xml"/><Relationship Id="rId11" Type="http://schemas.openxmlformats.org/officeDocument/2006/relationships/slide" Target="slides/slide2.xml"/><Relationship Id="rId55" Type="http://schemas.openxmlformats.org/officeDocument/2006/relationships/slide" Target="slides/slide46.xml"/><Relationship Id="rId10" Type="http://schemas.openxmlformats.org/officeDocument/2006/relationships/slide" Target="slides/slide1.xml"/><Relationship Id="rId54" Type="http://schemas.openxmlformats.org/officeDocument/2006/relationships/slide" Target="slides/slide45.xml"/><Relationship Id="rId13" Type="http://schemas.openxmlformats.org/officeDocument/2006/relationships/slide" Target="slides/slide4.xml"/><Relationship Id="rId57" Type="http://schemas.openxmlformats.org/officeDocument/2006/relationships/slide" Target="slides/slide48.xml"/><Relationship Id="rId12" Type="http://schemas.openxmlformats.org/officeDocument/2006/relationships/slide" Target="slides/slide3.xml"/><Relationship Id="rId56" Type="http://schemas.openxmlformats.org/officeDocument/2006/relationships/slide" Target="slides/slide47.xml"/><Relationship Id="rId15" Type="http://schemas.openxmlformats.org/officeDocument/2006/relationships/slide" Target="slides/slide6.xml"/><Relationship Id="rId59" Type="http://schemas.openxmlformats.org/officeDocument/2006/relationships/slide" Target="slides/slide50.xml"/><Relationship Id="rId14" Type="http://schemas.openxmlformats.org/officeDocument/2006/relationships/slide" Target="slides/slide5.xml"/><Relationship Id="rId58" Type="http://schemas.openxmlformats.org/officeDocument/2006/relationships/slide" Target="slides/slide49.xml"/><Relationship Id="rId17" Type="http://schemas.openxmlformats.org/officeDocument/2006/relationships/slide" Target="slides/slide8.xml"/><Relationship Id="rId16" Type="http://schemas.openxmlformats.org/officeDocument/2006/relationships/slide" Target="slides/slide7.xml"/><Relationship Id="rId19" Type="http://schemas.openxmlformats.org/officeDocument/2006/relationships/slide" Target="slides/slide10.xml"/><Relationship Id="rId18"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 name="Google Shape;4;n"/>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rgbClr val="000000"/>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rgbClr val="000000"/>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rgbClr val="000000"/>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rgbClr val="000000"/>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rgbClr val="000000"/>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rgbClr val="000000"/>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rgbClr val="000000"/>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rgbClr val="000000"/>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rgbClr val="000000"/>
                </a:solidFill>
                <a:latin typeface="Calibri"/>
                <a:ea typeface="Calibri"/>
                <a:cs typeface="Calibri"/>
                <a:sym typeface="Calibri"/>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p1: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53" name="Google Shape;453;p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49" name="Google Shape;549;p8: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sz="1050">
              <a:solidFill>
                <a:srgbClr val="202124"/>
              </a:solidFill>
              <a:highlight>
                <a:srgbClr val="FFFFFF"/>
              </a:highlight>
              <a:latin typeface="Arial"/>
              <a:ea typeface="Arial"/>
              <a:cs typeface="Arial"/>
              <a:sym typeface="Arial"/>
            </a:endParaRPr>
          </a:p>
          <a:p>
            <a:pPr indent="0" lvl="0" marL="0" rtl="0" algn="l">
              <a:lnSpc>
                <a:spcPct val="100000"/>
              </a:lnSpc>
              <a:spcBef>
                <a:spcPts val="0"/>
              </a:spcBef>
              <a:spcAft>
                <a:spcPts val="0"/>
              </a:spcAft>
              <a:buSzPts val="1400"/>
              <a:buNone/>
            </a:pPr>
            <a:r>
              <a:t/>
            </a:r>
            <a:endParaRPr sz="1050">
              <a:solidFill>
                <a:srgbClr val="202124"/>
              </a:solidFill>
              <a:highlight>
                <a:srgbClr val="FFFFFF"/>
              </a:highlight>
              <a:latin typeface="Arial"/>
              <a:ea typeface="Arial"/>
              <a:cs typeface="Arial"/>
              <a:sym typeface="Aria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8" name="Shape 588"/>
        <p:cNvGrpSpPr/>
        <p:nvPr/>
      </p:nvGrpSpPr>
      <p:grpSpPr>
        <a:xfrm>
          <a:off x="0" y="0"/>
          <a:ext cx="0" cy="0"/>
          <a:chOff x="0" y="0"/>
          <a:chExt cx="0" cy="0"/>
        </a:xfrm>
      </p:grpSpPr>
      <p:sp>
        <p:nvSpPr>
          <p:cNvPr id="589" name="Google Shape;589;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90" name="Google Shape;590;p9: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2" name="Shape 602"/>
        <p:cNvGrpSpPr/>
        <p:nvPr/>
      </p:nvGrpSpPr>
      <p:grpSpPr>
        <a:xfrm>
          <a:off x="0" y="0"/>
          <a:ext cx="0" cy="0"/>
          <a:chOff x="0" y="0"/>
          <a:chExt cx="0" cy="0"/>
        </a:xfrm>
      </p:grpSpPr>
      <p:sp>
        <p:nvSpPr>
          <p:cNvPr id="603" name="Google Shape;603;p1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04" name="Google Shape;604;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0" name="Shape 610"/>
        <p:cNvGrpSpPr/>
        <p:nvPr/>
      </p:nvGrpSpPr>
      <p:grpSpPr>
        <a:xfrm>
          <a:off x="0" y="0"/>
          <a:ext cx="0" cy="0"/>
          <a:chOff x="0" y="0"/>
          <a:chExt cx="0" cy="0"/>
        </a:xfrm>
      </p:grpSpPr>
      <p:sp>
        <p:nvSpPr>
          <p:cNvPr id="611" name="Google Shape;611;p11: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12" name="Google Shape;612;p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6" name="Shape 616"/>
        <p:cNvGrpSpPr/>
        <p:nvPr/>
      </p:nvGrpSpPr>
      <p:grpSpPr>
        <a:xfrm>
          <a:off x="0" y="0"/>
          <a:ext cx="0" cy="0"/>
          <a:chOff x="0" y="0"/>
          <a:chExt cx="0" cy="0"/>
        </a:xfrm>
      </p:grpSpPr>
      <p:sp>
        <p:nvSpPr>
          <p:cNvPr id="617" name="Google Shape;617;g27d128cf1b1_1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18" name="Google Shape;618;g27d128cf1b1_1_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0" name="Shape 620"/>
        <p:cNvGrpSpPr/>
        <p:nvPr/>
      </p:nvGrpSpPr>
      <p:grpSpPr>
        <a:xfrm>
          <a:off x="0" y="0"/>
          <a:ext cx="0" cy="0"/>
          <a:chOff x="0" y="0"/>
          <a:chExt cx="0" cy="0"/>
        </a:xfrm>
      </p:grpSpPr>
      <p:sp>
        <p:nvSpPr>
          <p:cNvPr id="621" name="Google Shape;621;p12: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22" name="Google Shape;622;p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8" name="Shape 628"/>
        <p:cNvGrpSpPr/>
        <p:nvPr/>
      </p:nvGrpSpPr>
      <p:grpSpPr>
        <a:xfrm>
          <a:off x="0" y="0"/>
          <a:ext cx="0" cy="0"/>
          <a:chOff x="0" y="0"/>
          <a:chExt cx="0" cy="0"/>
        </a:xfrm>
      </p:grpSpPr>
      <p:sp>
        <p:nvSpPr>
          <p:cNvPr id="629" name="Google Shape;629;p13: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30" name="Google Shape;630;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6" name="Shape 656"/>
        <p:cNvGrpSpPr/>
        <p:nvPr/>
      </p:nvGrpSpPr>
      <p:grpSpPr>
        <a:xfrm>
          <a:off x="0" y="0"/>
          <a:ext cx="0" cy="0"/>
          <a:chOff x="0" y="0"/>
          <a:chExt cx="0" cy="0"/>
        </a:xfrm>
      </p:grpSpPr>
      <p:sp>
        <p:nvSpPr>
          <p:cNvPr id="657" name="Google Shape;657;p1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58" name="Google Shape;658;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3" name="Shape 673"/>
        <p:cNvGrpSpPr/>
        <p:nvPr/>
      </p:nvGrpSpPr>
      <p:grpSpPr>
        <a:xfrm>
          <a:off x="0" y="0"/>
          <a:ext cx="0" cy="0"/>
          <a:chOff x="0" y="0"/>
          <a:chExt cx="0" cy="0"/>
        </a:xfrm>
      </p:grpSpPr>
      <p:sp>
        <p:nvSpPr>
          <p:cNvPr id="674" name="Google Shape;674;p15: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75" name="Google Shape;675;p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9" name="Shape 679"/>
        <p:cNvGrpSpPr/>
        <p:nvPr/>
      </p:nvGrpSpPr>
      <p:grpSpPr>
        <a:xfrm>
          <a:off x="0" y="0"/>
          <a:ext cx="0" cy="0"/>
          <a:chOff x="0" y="0"/>
          <a:chExt cx="0" cy="0"/>
        </a:xfrm>
      </p:grpSpPr>
      <p:sp>
        <p:nvSpPr>
          <p:cNvPr id="680" name="Google Shape;680;p16: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81" name="Google Shape;681;p1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p2: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60" name="Google Shape;460;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6" name="Shape 686"/>
        <p:cNvGrpSpPr/>
        <p:nvPr/>
      </p:nvGrpSpPr>
      <p:grpSpPr>
        <a:xfrm>
          <a:off x="0" y="0"/>
          <a:ext cx="0" cy="0"/>
          <a:chOff x="0" y="0"/>
          <a:chExt cx="0" cy="0"/>
        </a:xfrm>
      </p:grpSpPr>
      <p:sp>
        <p:nvSpPr>
          <p:cNvPr id="687" name="Google Shape;687;p17: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88" name="Google Shape;688;p1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2" name="Shape 692"/>
        <p:cNvGrpSpPr/>
        <p:nvPr/>
      </p:nvGrpSpPr>
      <p:grpSpPr>
        <a:xfrm>
          <a:off x="0" y="0"/>
          <a:ext cx="0" cy="0"/>
          <a:chOff x="0" y="0"/>
          <a:chExt cx="0" cy="0"/>
        </a:xfrm>
      </p:grpSpPr>
      <p:sp>
        <p:nvSpPr>
          <p:cNvPr id="693" name="Google Shape;693;p18: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94" name="Google Shape;694;p1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0" name="Shape 700"/>
        <p:cNvGrpSpPr/>
        <p:nvPr/>
      </p:nvGrpSpPr>
      <p:grpSpPr>
        <a:xfrm>
          <a:off x="0" y="0"/>
          <a:ext cx="0" cy="0"/>
          <a:chOff x="0" y="0"/>
          <a:chExt cx="0" cy="0"/>
        </a:xfrm>
      </p:grpSpPr>
      <p:sp>
        <p:nvSpPr>
          <p:cNvPr id="701" name="Google Shape;701;p19: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02" name="Google Shape;702;p1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6" name="Shape 706"/>
        <p:cNvGrpSpPr/>
        <p:nvPr/>
      </p:nvGrpSpPr>
      <p:grpSpPr>
        <a:xfrm>
          <a:off x="0" y="0"/>
          <a:ext cx="0" cy="0"/>
          <a:chOff x="0" y="0"/>
          <a:chExt cx="0" cy="0"/>
        </a:xfrm>
      </p:grpSpPr>
      <p:sp>
        <p:nvSpPr>
          <p:cNvPr id="707" name="Google Shape;707;p2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08" name="Google Shape;708;p2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4" name="Shape 714"/>
        <p:cNvGrpSpPr/>
        <p:nvPr/>
      </p:nvGrpSpPr>
      <p:grpSpPr>
        <a:xfrm>
          <a:off x="0" y="0"/>
          <a:ext cx="0" cy="0"/>
          <a:chOff x="0" y="0"/>
          <a:chExt cx="0" cy="0"/>
        </a:xfrm>
      </p:grpSpPr>
      <p:sp>
        <p:nvSpPr>
          <p:cNvPr id="715" name="Google Shape;715;p21: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16" name="Google Shape;716;p2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0" name="Shape 720"/>
        <p:cNvGrpSpPr/>
        <p:nvPr/>
      </p:nvGrpSpPr>
      <p:grpSpPr>
        <a:xfrm>
          <a:off x="0" y="0"/>
          <a:ext cx="0" cy="0"/>
          <a:chOff x="0" y="0"/>
          <a:chExt cx="0" cy="0"/>
        </a:xfrm>
      </p:grpSpPr>
      <p:sp>
        <p:nvSpPr>
          <p:cNvPr id="721" name="Google Shape;721;p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722" name="Google Shape;722;p22: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8" name="Shape 728"/>
        <p:cNvGrpSpPr/>
        <p:nvPr/>
      </p:nvGrpSpPr>
      <p:grpSpPr>
        <a:xfrm>
          <a:off x="0" y="0"/>
          <a:ext cx="0" cy="0"/>
          <a:chOff x="0" y="0"/>
          <a:chExt cx="0" cy="0"/>
        </a:xfrm>
      </p:grpSpPr>
      <p:sp>
        <p:nvSpPr>
          <p:cNvPr id="729" name="Google Shape;729;p23: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30" name="Google Shape;730;p2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4" name="Shape 734"/>
        <p:cNvGrpSpPr/>
        <p:nvPr/>
      </p:nvGrpSpPr>
      <p:grpSpPr>
        <a:xfrm>
          <a:off x="0" y="0"/>
          <a:ext cx="0" cy="0"/>
          <a:chOff x="0" y="0"/>
          <a:chExt cx="0" cy="0"/>
        </a:xfrm>
      </p:grpSpPr>
      <p:sp>
        <p:nvSpPr>
          <p:cNvPr id="735" name="Google Shape;735;p2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36" name="Google Shape;736;p2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8" name="Shape 748"/>
        <p:cNvGrpSpPr/>
        <p:nvPr/>
      </p:nvGrpSpPr>
      <p:grpSpPr>
        <a:xfrm>
          <a:off x="0" y="0"/>
          <a:ext cx="0" cy="0"/>
          <a:chOff x="0" y="0"/>
          <a:chExt cx="0" cy="0"/>
        </a:xfrm>
      </p:grpSpPr>
      <p:sp>
        <p:nvSpPr>
          <p:cNvPr id="749" name="Google Shape;749;p25: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50" name="Google Shape;750;p2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3" name="Shape 753"/>
        <p:cNvGrpSpPr/>
        <p:nvPr/>
      </p:nvGrpSpPr>
      <p:grpSpPr>
        <a:xfrm>
          <a:off x="0" y="0"/>
          <a:ext cx="0" cy="0"/>
          <a:chOff x="0" y="0"/>
          <a:chExt cx="0" cy="0"/>
        </a:xfrm>
      </p:grpSpPr>
      <p:sp>
        <p:nvSpPr>
          <p:cNvPr id="754" name="Google Shape;754;p198:notes"/>
          <p:cNvSpPr txBox="1"/>
          <p:nvPr>
            <p:ph idx="1" type="body"/>
          </p:nvPr>
        </p:nvSpPr>
        <p:spPr>
          <a:xfrm>
            <a:off x="685801" y="4343387"/>
            <a:ext cx="5486399" cy="4114799"/>
          </a:xfrm>
          <a:prstGeom prst="rect">
            <a:avLst/>
          </a:prstGeom>
          <a:noFill/>
          <a:ln>
            <a:noFill/>
          </a:ln>
        </p:spPr>
        <p:txBody>
          <a:bodyPr anchorCtr="0" anchor="ctr" bIns="91425" lIns="91425" spcFirstLastPara="1" rIns="91425" wrap="square" tIns="91425">
            <a:noAutofit/>
          </a:bodyPr>
          <a:lstStyle/>
          <a:p>
            <a:pPr indent="-228600" lvl="0" marL="457200" rtl="0" algn="l">
              <a:lnSpc>
                <a:spcPct val="100000"/>
              </a:lnSpc>
              <a:spcBef>
                <a:spcPts val="0"/>
              </a:spcBef>
              <a:spcAft>
                <a:spcPts val="0"/>
              </a:spcAft>
              <a:buSzPts val="1400"/>
              <a:buNone/>
            </a:pPr>
            <a:r>
              <a:t/>
            </a:r>
            <a:endParaRPr/>
          </a:p>
        </p:txBody>
      </p:sp>
      <p:sp>
        <p:nvSpPr>
          <p:cNvPr id="755" name="Google Shape;755;p19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p3: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73" name="Google Shape;473;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8" name="Shape 758"/>
        <p:cNvGrpSpPr/>
        <p:nvPr/>
      </p:nvGrpSpPr>
      <p:grpSpPr>
        <a:xfrm>
          <a:off x="0" y="0"/>
          <a:ext cx="0" cy="0"/>
          <a:chOff x="0" y="0"/>
          <a:chExt cx="0" cy="0"/>
        </a:xfrm>
      </p:grpSpPr>
      <p:sp>
        <p:nvSpPr>
          <p:cNvPr id="759" name="Google Shape;759;p199:notes"/>
          <p:cNvSpPr txBox="1"/>
          <p:nvPr>
            <p:ph idx="1" type="body"/>
          </p:nvPr>
        </p:nvSpPr>
        <p:spPr>
          <a:xfrm>
            <a:off x="685801" y="4343387"/>
            <a:ext cx="5486399" cy="4114799"/>
          </a:xfrm>
          <a:prstGeom prst="rect">
            <a:avLst/>
          </a:prstGeom>
          <a:noFill/>
          <a:ln>
            <a:noFill/>
          </a:ln>
        </p:spPr>
        <p:txBody>
          <a:bodyPr anchorCtr="0" anchor="ctr" bIns="91425" lIns="91425" spcFirstLastPara="1" rIns="91425" wrap="square" tIns="91425">
            <a:noAutofit/>
          </a:bodyPr>
          <a:lstStyle/>
          <a:p>
            <a:pPr indent="-228600" lvl="0" marL="457200" rtl="0" algn="l">
              <a:lnSpc>
                <a:spcPct val="100000"/>
              </a:lnSpc>
              <a:spcBef>
                <a:spcPts val="0"/>
              </a:spcBef>
              <a:spcAft>
                <a:spcPts val="0"/>
              </a:spcAft>
              <a:buSzPts val="1400"/>
              <a:buNone/>
            </a:pPr>
            <a:r>
              <a:t/>
            </a:r>
            <a:endParaRPr/>
          </a:p>
        </p:txBody>
      </p:sp>
      <p:sp>
        <p:nvSpPr>
          <p:cNvPr id="760" name="Google Shape;760;p19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3" name="Shape 763"/>
        <p:cNvGrpSpPr/>
        <p:nvPr/>
      </p:nvGrpSpPr>
      <p:grpSpPr>
        <a:xfrm>
          <a:off x="0" y="0"/>
          <a:ext cx="0" cy="0"/>
          <a:chOff x="0" y="0"/>
          <a:chExt cx="0" cy="0"/>
        </a:xfrm>
      </p:grpSpPr>
      <p:sp>
        <p:nvSpPr>
          <p:cNvPr id="764" name="Google Shape;764;p200:notes"/>
          <p:cNvSpPr txBox="1"/>
          <p:nvPr>
            <p:ph idx="1" type="body"/>
          </p:nvPr>
        </p:nvSpPr>
        <p:spPr>
          <a:xfrm>
            <a:off x="685801" y="4343387"/>
            <a:ext cx="5486399" cy="4114799"/>
          </a:xfrm>
          <a:prstGeom prst="rect">
            <a:avLst/>
          </a:prstGeom>
          <a:noFill/>
          <a:ln>
            <a:noFill/>
          </a:ln>
        </p:spPr>
        <p:txBody>
          <a:bodyPr anchorCtr="0" anchor="ctr" bIns="91425" lIns="91425" spcFirstLastPara="1" rIns="91425" wrap="square" tIns="91425">
            <a:noAutofit/>
          </a:bodyPr>
          <a:lstStyle/>
          <a:p>
            <a:pPr indent="-228600" lvl="0" marL="457200" rtl="0" algn="l">
              <a:lnSpc>
                <a:spcPct val="100000"/>
              </a:lnSpc>
              <a:spcBef>
                <a:spcPts val="0"/>
              </a:spcBef>
              <a:spcAft>
                <a:spcPts val="0"/>
              </a:spcAft>
              <a:buSzPts val="1400"/>
              <a:buNone/>
            </a:pPr>
            <a:r>
              <a:t/>
            </a:r>
            <a:endParaRPr/>
          </a:p>
        </p:txBody>
      </p:sp>
      <p:sp>
        <p:nvSpPr>
          <p:cNvPr id="765" name="Google Shape;765;p20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8" name="Shape 768"/>
        <p:cNvGrpSpPr/>
        <p:nvPr/>
      </p:nvGrpSpPr>
      <p:grpSpPr>
        <a:xfrm>
          <a:off x="0" y="0"/>
          <a:ext cx="0" cy="0"/>
          <a:chOff x="0" y="0"/>
          <a:chExt cx="0" cy="0"/>
        </a:xfrm>
      </p:grpSpPr>
      <p:sp>
        <p:nvSpPr>
          <p:cNvPr id="769" name="Google Shape;769;p26: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70" name="Google Shape;770;p2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4" name="Shape 774"/>
        <p:cNvGrpSpPr/>
        <p:nvPr/>
      </p:nvGrpSpPr>
      <p:grpSpPr>
        <a:xfrm>
          <a:off x="0" y="0"/>
          <a:ext cx="0" cy="0"/>
          <a:chOff x="0" y="0"/>
          <a:chExt cx="0" cy="0"/>
        </a:xfrm>
      </p:grpSpPr>
      <p:sp>
        <p:nvSpPr>
          <p:cNvPr id="775" name="Google Shape;775;p27: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76" name="Google Shape;776;p2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1" name="Shape 801"/>
        <p:cNvGrpSpPr/>
        <p:nvPr/>
      </p:nvGrpSpPr>
      <p:grpSpPr>
        <a:xfrm>
          <a:off x="0" y="0"/>
          <a:ext cx="0" cy="0"/>
          <a:chOff x="0" y="0"/>
          <a:chExt cx="0" cy="0"/>
        </a:xfrm>
      </p:grpSpPr>
      <p:sp>
        <p:nvSpPr>
          <p:cNvPr id="802" name="Google Shape;802;p28: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03" name="Google Shape;803;p2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5" name="Shape 815"/>
        <p:cNvGrpSpPr/>
        <p:nvPr/>
      </p:nvGrpSpPr>
      <p:grpSpPr>
        <a:xfrm>
          <a:off x="0" y="0"/>
          <a:ext cx="0" cy="0"/>
          <a:chOff x="0" y="0"/>
          <a:chExt cx="0" cy="0"/>
        </a:xfrm>
      </p:grpSpPr>
      <p:sp>
        <p:nvSpPr>
          <p:cNvPr id="816" name="Google Shape;816;p29: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17" name="Google Shape;817;p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2" name="Shape 822"/>
        <p:cNvGrpSpPr/>
        <p:nvPr/>
      </p:nvGrpSpPr>
      <p:grpSpPr>
        <a:xfrm>
          <a:off x="0" y="0"/>
          <a:ext cx="0" cy="0"/>
          <a:chOff x="0" y="0"/>
          <a:chExt cx="0" cy="0"/>
        </a:xfrm>
      </p:grpSpPr>
      <p:sp>
        <p:nvSpPr>
          <p:cNvPr id="823" name="Google Shape;823;g27b88206c0f_1_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824" name="Google Shape;824;g27b88206c0f_1_12: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8" name="Shape 828"/>
        <p:cNvGrpSpPr/>
        <p:nvPr/>
      </p:nvGrpSpPr>
      <p:grpSpPr>
        <a:xfrm>
          <a:off x="0" y="0"/>
          <a:ext cx="0" cy="0"/>
          <a:chOff x="0" y="0"/>
          <a:chExt cx="0" cy="0"/>
        </a:xfrm>
      </p:grpSpPr>
      <p:sp>
        <p:nvSpPr>
          <p:cNvPr id="829" name="Google Shape;829;g27b88206c0f_1_3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830" name="Google Shape;830;g27b88206c0f_1_3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3" name="Shape 833"/>
        <p:cNvGrpSpPr/>
        <p:nvPr/>
      </p:nvGrpSpPr>
      <p:grpSpPr>
        <a:xfrm>
          <a:off x="0" y="0"/>
          <a:ext cx="0" cy="0"/>
          <a:chOff x="0" y="0"/>
          <a:chExt cx="0" cy="0"/>
        </a:xfrm>
      </p:grpSpPr>
      <p:sp>
        <p:nvSpPr>
          <p:cNvPr id="834" name="Google Shape;834;g27b88206c0f_1_3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835" name="Google Shape;835;g27b88206c0f_1_36: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8" name="Shape 838"/>
        <p:cNvGrpSpPr/>
        <p:nvPr/>
      </p:nvGrpSpPr>
      <p:grpSpPr>
        <a:xfrm>
          <a:off x="0" y="0"/>
          <a:ext cx="0" cy="0"/>
          <a:chOff x="0" y="0"/>
          <a:chExt cx="0" cy="0"/>
        </a:xfrm>
      </p:grpSpPr>
      <p:sp>
        <p:nvSpPr>
          <p:cNvPr id="839" name="Google Shape;839;p3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40" name="Google Shape;840;p3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p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81" name="Google Shape;481;p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5" name="Shape 845"/>
        <p:cNvGrpSpPr/>
        <p:nvPr/>
      </p:nvGrpSpPr>
      <p:grpSpPr>
        <a:xfrm>
          <a:off x="0" y="0"/>
          <a:ext cx="0" cy="0"/>
          <a:chOff x="0" y="0"/>
          <a:chExt cx="0" cy="0"/>
        </a:xfrm>
      </p:grpSpPr>
      <p:sp>
        <p:nvSpPr>
          <p:cNvPr id="846" name="Google Shape;846;p31: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47" name="Google Shape;847;p3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1" name="Shape 851"/>
        <p:cNvGrpSpPr/>
        <p:nvPr/>
      </p:nvGrpSpPr>
      <p:grpSpPr>
        <a:xfrm>
          <a:off x="0" y="0"/>
          <a:ext cx="0" cy="0"/>
          <a:chOff x="0" y="0"/>
          <a:chExt cx="0" cy="0"/>
        </a:xfrm>
      </p:grpSpPr>
      <p:sp>
        <p:nvSpPr>
          <p:cNvPr id="852" name="Google Shape;852;p32: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53" name="Google Shape;853;p3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6" name="Shape 856"/>
        <p:cNvGrpSpPr/>
        <p:nvPr/>
      </p:nvGrpSpPr>
      <p:grpSpPr>
        <a:xfrm>
          <a:off x="0" y="0"/>
          <a:ext cx="0" cy="0"/>
          <a:chOff x="0" y="0"/>
          <a:chExt cx="0" cy="0"/>
        </a:xfrm>
      </p:grpSpPr>
      <p:sp>
        <p:nvSpPr>
          <p:cNvPr id="857" name="Google Shape;857;p33: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58" name="Google Shape;858;p3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2" name="Shape 862"/>
        <p:cNvGrpSpPr/>
        <p:nvPr/>
      </p:nvGrpSpPr>
      <p:grpSpPr>
        <a:xfrm>
          <a:off x="0" y="0"/>
          <a:ext cx="0" cy="0"/>
          <a:chOff x="0" y="0"/>
          <a:chExt cx="0" cy="0"/>
        </a:xfrm>
      </p:grpSpPr>
      <p:sp>
        <p:nvSpPr>
          <p:cNvPr id="863" name="Google Shape;863;p3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64" name="Google Shape;864;p3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7" name="Shape 867"/>
        <p:cNvGrpSpPr/>
        <p:nvPr/>
      </p:nvGrpSpPr>
      <p:grpSpPr>
        <a:xfrm>
          <a:off x="0" y="0"/>
          <a:ext cx="0" cy="0"/>
          <a:chOff x="0" y="0"/>
          <a:chExt cx="0" cy="0"/>
        </a:xfrm>
      </p:grpSpPr>
      <p:sp>
        <p:nvSpPr>
          <p:cNvPr id="868" name="Google Shape;868;p35: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69" name="Google Shape;869;p3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2" name="Shape 872"/>
        <p:cNvGrpSpPr/>
        <p:nvPr/>
      </p:nvGrpSpPr>
      <p:grpSpPr>
        <a:xfrm>
          <a:off x="0" y="0"/>
          <a:ext cx="0" cy="0"/>
          <a:chOff x="0" y="0"/>
          <a:chExt cx="0" cy="0"/>
        </a:xfrm>
      </p:grpSpPr>
      <p:sp>
        <p:nvSpPr>
          <p:cNvPr id="873" name="Google Shape;873;p36: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74" name="Google Shape;874;p3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8" name="Shape 878"/>
        <p:cNvGrpSpPr/>
        <p:nvPr/>
      </p:nvGrpSpPr>
      <p:grpSpPr>
        <a:xfrm>
          <a:off x="0" y="0"/>
          <a:ext cx="0" cy="0"/>
          <a:chOff x="0" y="0"/>
          <a:chExt cx="0" cy="0"/>
        </a:xfrm>
      </p:grpSpPr>
      <p:sp>
        <p:nvSpPr>
          <p:cNvPr id="879" name="Google Shape;879;p37: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80" name="Google Shape;880;p3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5" name="Shape 885"/>
        <p:cNvGrpSpPr/>
        <p:nvPr/>
      </p:nvGrpSpPr>
      <p:grpSpPr>
        <a:xfrm>
          <a:off x="0" y="0"/>
          <a:ext cx="0" cy="0"/>
          <a:chOff x="0" y="0"/>
          <a:chExt cx="0" cy="0"/>
        </a:xfrm>
      </p:grpSpPr>
      <p:sp>
        <p:nvSpPr>
          <p:cNvPr id="886" name="Google Shape;886;p38: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87" name="Google Shape;887;p3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1" name="Shape 891"/>
        <p:cNvGrpSpPr/>
        <p:nvPr/>
      </p:nvGrpSpPr>
      <p:grpSpPr>
        <a:xfrm>
          <a:off x="0" y="0"/>
          <a:ext cx="0" cy="0"/>
          <a:chOff x="0" y="0"/>
          <a:chExt cx="0" cy="0"/>
        </a:xfrm>
      </p:grpSpPr>
      <p:sp>
        <p:nvSpPr>
          <p:cNvPr id="892" name="Google Shape;892;p39: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93" name="Google Shape;893;p3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8" name="Shape 898"/>
        <p:cNvGrpSpPr/>
        <p:nvPr/>
      </p:nvGrpSpPr>
      <p:grpSpPr>
        <a:xfrm>
          <a:off x="0" y="0"/>
          <a:ext cx="0" cy="0"/>
          <a:chOff x="0" y="0"/>
          <a:chExt cx="0" cy="0"/>
        </a:xfrm>
      </p:grpSpPr>
      <p:sp>
        <p:nvSpPr>
          <p:cNvPr id="899" name="Google Shape;899;p4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00" name="Google Shape;900;p4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 name="Shape 503"/>
        <p:cNvGrpSpPr/>
        <p:nvPr/>
      </p:nvGrpSpPr>
      <p:grpSpPr>
        <a:xfrm>
          <a:off x="0" y="0"/>
          <a:ext cx="0" cy="0"/>
          <a:chOff x="0" y="0"/>
          <a:chExt cx="0" cy="0"/>
        </a:xfrm>
      </p:grpSpPr>
      <p:sp>
        <p:nvSpPr>
          <p:cNvPr id="504" name="Google Shape;504;p5: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05" name="Google Shape;505;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4" name="Shape 904"/>
        <p:cNvGrpSpPr/>
        <p:nvPr/>
      </p:nvGrpSpPr>
      <p:grpSpPr>
        <a:xfrm>
          <a:off x="0" y="0"/>
          <a:ext cx="0" cy="0"/>
          <a:chOff x="0" y="0"/>
          <a:chExt cx="0" cy="0"/>
        </a:xfrm>
      </p:grpSpPr>
      <p:sp>
        <p:nvSpPr>
          <p:cNvPr id="905" name="Google Shape;905;p41: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06" name="Google Shape;906;p4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0" name="Shape 910"/>
        <p:cNvGrpSpPr/>
        <p:nvPr/>
      </p:nvGrpSpPr>
      <p:grpSpPr>
        <a:xfrm>
          <a:off x="0" y="0"/>
          <a:ext cx="0" cy="0"/>
          <a:chOff x="0" y="0"/>
          <a:chExt cx="0" cy="0"/>
        </a:xfrm>
      </p:grpSpPr>
      <p:sp>
        <p:nvSpPr>
          <p:cNvPr id="911" name="Google Shape;911;p42: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12" name="Google Shape;912;p4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6" name="Shape 916"/>
        <p:cNvGrpSpPr/>
        <p:nvPr/>
      </p:nvGrpSpPr>
      <p:grpSpPr>
        <a:xfrm>
          <a:off x="0" y="0"/>
          <a:ext cx="0" cy="0"/>
          <a:chOff x="0" y="0"/>
          <a:chExt cx="0" cy="0"/>
        </a:xfrm>
      </p:grpSpPr>
      <p:sp>
        <p:nvSpPr>
          <p:cNvPr id="917" name="Google Shape;917;p43: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18" name="Google Shape;918;p4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1" name="Shape 921"/>
        <p:cNvGrpSpPr/>
        <p:nvPr/>
      </p:nvGrpSpPr>
      <p:grpSpPr>
        <a:xfrm>
          <a:off x="0" y="0"/>
          <a:ext cx="0" cy="0"/>
          <a:chOff x="0" y="0"/>
          <a:chExt cx="0" cy="0"/>
        </a:xfrm>
      </p:grpSpPr>
      <p:sp>
        <p:nvSpPr>
          <p:cNvPr id="922" name="Google Shape;922;p4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23" name="Google Shape;923;p4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6" name="Shape 926"/>
        <p:cNvGrpSpPr/>
        <p:nvPr/>
      </p:nvGrpSpPr>
      <p:grpSpPr>
        <a:xfrm>
          <a:off x="0" y="0"/>
          <a:ext cx="0" cy="0"/>
          <a:chOff x="0" y="0"/>
          <a:chExt cx="0" cy="0"/>
        </a:xfrm>
      </p:grpSpPr>
      <p:sp>
        <p:nvSpPr>
          <p:cNvPr id="927" name="Google Shape;927;p45: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28" name="Google Shape;928;p4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1" name="Shape 931"/>
        <p:cNvGrpSpPr/>
        <p:nvPr/>
      </p:nvGrpSpPr>
      <p:grpSpPr>
        <a:xfrm>
          <a:off x="0" y="0"/>
          <a:ext cx="0" cy="0"/>
          <a:chOff x="0" y="0"/>
          <a:chExt cx="0" cy="0"/>
        </a:xfrm>
      </p:grpSpPr>
      <p:sp>
        <p:nvSpPr>
          <p:cNvPr id="932" name="Google Shape;932;p46: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33" name="Google Shape;933;p4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7" name="Shape 937"/>
        <p:cNvGrpSpPr/>
        <p:nvPr/>
      </p:nvGrpSpPr>
      <p:grpSpPr>
        <a:xfrm>
          <a:off x="0" y="0"/>
          <a:ext cx="0" cy="0"/>
          <a:chOff x="0" y="0"/>
          <a:chExt cx="0" cy="0"/>
        </a:xfrm>
      </p:grpSpPr>
      <p:sp>
        <p:nvSpPr>
          <p:cNvPr id="938" name="Google Shape;938;p47: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39" name="Google Shape;939;p4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4" name="Shape 944"/>
        <p:cNvGrpSpPr/>
        <p:nvPr/>
      </p:nvGrpSpPr>
      <p:grpSpPr>
        <a:xfrm>
          <a:off x="0" y="0"/>
          <a:ext cx="0" cy="0"/>
          <a:chOff x="0" y="0"/>
          <a:chExt cx="0" cy="0"/>
        </a:xfrm>
      </p:grpSpPr>
      <p:sp>
        <p:nvSpPr>
          <p:cNvPr id="945" name="Google Shape;945;p48: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46" name="Google Shape;946;p4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0" name="Shape 950"/>
        <p:cNvGrpSpPr/>
        <p:nvPr/>
      </p:nvGrpSpPr>
      <p:grpSpPr>
        <a:xfrm>
          <a:off x="0" y="0"/>
          <a:ext cx="0" cy="0"/>
          <a:chOff x="0" y="0"/>
          <a:chExt cx="0" cy="0"/>
        </a:xfrm>
      </p:grpSpPr>
      <p:sp>
        <p:nvSpPr>
          <p:cNvPr id="951" name="Google Shape;951;p49: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52" name="Google Shape;952;p4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6" name="Shape 956"/>
        <p:cNvGrpSpPr/>
        <p:nvPr/>
      </p:nvGrpSpPr>
      <p:grpSpPr>
        <a:xfrm>
          <a:off x="0" y="0"/>
          <a:ext cx="0" cy="0"/>
          <a:chOff x="0" y="0"/>
          <a:chExt cx="0" cy="0"/>
        </a:xfrm>
      </p:grpSpPr>
      <p:sp>
        <p:nvSpPr>
          <p:cNvPr id="957" name="Google Shape;957;p5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58" name="Google Shape;958;p5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 name="Shape 521"/>
        <p:cNvGrpSpPr/>
        <p:nvPr/>
      </p:nvGrpSpPr>
      <p:grpSpPr>
        <a:xfrm>
          <a:off x="0" y="0"/>
          <a:ext cx="0" cy="0"/>
          <a:chOff x="0" y="0"/>
          <a:chExt cx="0" cy="0"/>
        </a:xfrm>
      </p:grpSpPr>
      <p:sp>
        <p:nvSpPr>
          <p:cNvPr id="522" name="Google Shape;522;p6: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23" name="Google Shape;523;p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2" name="Shape 962"/>
        <p:cNvGrpSpPr/>
        <p:nvPr/>
      </p:nvGrpSpPr>
      <p:grpSpPr>
        <a:xfrm>
          <a:off x="0" y="0"/>
          <a:ext cx="0" cy="0"/>
          <a:chOff x="0" y="0"/>
          <a:chExt cx="0" cy="0"/>
        </a:xfrm>
      </p:grpSpPr>
      <p:sp>
        <p:nvSpPr>
          <p:cNvPr id="963" name="Google Shape;963;g27b88206c0f_2_9: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64" name="Google Shape;964;g27b88206c0f_2_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8" name="Shape 968"/>
        <p:cNvGrpSpPr/>
        <p:nvPr/>
      </p:nvGrpSpPr>
      <p:grpSpPr>
        <a:xfrm>
          <a:off x="0" y="0"/>
          <a:ext cx="0" cy="0"/>
          <a:chOff x="0" y="0"/>
          <a:chExt cx="0" cy="0"/>
        </a:xfrm>
      </p:grpSpPr>
      <p:sp>
        <p:nvSpPr>
          <p:cNvPr id="969" name="Google Shape;969;g27b88206c0f_2_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970" name="Google Shape;970;g27b88206c0f_2_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4" name="Shape 974"/>
        <p:cNvGrpSpPr/>
        <p:nvPr/>
      </p:nvGrpSpPr>
      <p:grpSpPr>
        <a:xfrm>
          <a:off x="0" y="0"/>
          <a:ext cx="0" cy="0"/>
          <a:chOff x="0" y="0"/>
          <a:chExt cx="0" cy="0"/>
        </a:xfrm>
      </p:grpSpPr>
      <p:sp>
        <p:nvSpPr>
          <p:cNvPr id="975" name="Google Shape;975;p5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76" name="Google Shape;976;p5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0" name="Shape 980"/>
        <p:cNvGrpSpPr/>
        <p:nvPr/>
      </p:nvGrpSpPr>
      <p:grpSpPr>
        <a:xfrm>
          <a:off x="0" y="0"/>
          <a:ext cx="0" cy="0"/>
          <a:chOff x="0" y="0"/>
          <a:chExt cx="0" cy="0"/>
        </a:xfrm>
      </p:grpSpPr>
      <p:sp>
        <p:nvSpPr>
          <p:cNvPr id="981" name="Google Shape;981;p52: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82" name="Google Shape;982;p5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6" name="Shape 986"/>
        <p:cNvGrpSpPr/>
        <p:nvPr/>
      </p:nvGrpSpPr>
      <p:grpSpPr>
        <a:xfrm>
          <a:off x="0" y="0"/>
          <a:ext cx="0" cy="0"/>
          <a:chOff x="0" y="0"/>
          <a:chExt cx="0" cy="0"/>
        </a:xfrm>
      </p:grpSpPr>
      <p:sp>
        <p:nvSpPr>
          <p:cNvPr id="987" name="Google Shape;987;p53: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88" name="Google Shape;988;p5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2" name="Shape 992"/>
        <p:cNvGrpSpPr/>
        <p:nvPr/>
      </p:nvGrpSpPr>
      <p:grpSpPr>
        <a:xfrm>
          <a:off x="0" y="0"/>
          <a:ext cx="0" cy="0"/>
          <a:chOff x="0" y="0"/>
          <a:chExt cx="0" cy="0"/>
        </a:xfrm>
      </p:grpSpPr>
      <p:sp>
        <p:nvSpPr>
          <p:cNvPr id="993" name="Google Shape;993;p54: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94" name="Google Shape;994;p5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8" name="Shape 998"/>
        <p:cNvGrpSpPr/>
        <p:nvPr/>
      </p:nvGrpSpPr>
      <p:grpSpPr>
        <a:xfrm>
          <a:off x="0" y="0"/>
          <a:ext cx="0" cy="0"/>
          <a:chOff x="0" y="0"/>
          <a:chExt cx="0" cy="0"/>
        </a:xfrm>
      </p:grpSpPr>
      <p:sp>
        <p:nvSpPr>
          <p:cNvPr id="999" name="Google Shape;999;g27b88206c0f_2_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000" name="Google Shape;1000;g27b88206c0f_2_15: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4" name="Shape 1004"/>
        <p:cNvGrpSpPr/>
        <p:nvPr/>
      </p:nvGrpSpPr>
      <p:grpSpPr>
        <a:xfrm>
          <a:off x="0" y="0"/>
          <a:ext cx="0" cy="0"/>
          <a:chOff x="0" y="0"/>
          <a:chExt cx="0" cy="0"/>
        </a:xfrm>
      </p:grpSpPr>
      <p:sp>
        <p:nvSpPr>
          <p:cNvPr id="1005" name="Google Shape;1005;p7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06" name="Google Shape;1006;p7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 name="Shape 527"/>
        <p:cNvGrpSpPr/>
        <p:nvPr/>
      </p:nvGrpSpPr>
      <p:grpSpPr>
        <a:xfrm>
          <a:off x="0" y="0"/>
          <a:ext cx="0" cy="0"/>
          <a:chOff x="0" y="0"/>
          <a:chExt cx="0" cy="0"/>
        </a:xfrm>
      </p:grpSpPr>
      <p:sp>
        <p:nvSpPr>
          <p:cNvPr id="528" name="Google Shape;528;p7: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29" name="Google Shape;529;p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p197: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39" name="Google Shape;539;p19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 name="Shape 542"/>
        <p:cNvGrpSpPr/>
        <p:nvPr/>
      </p:nvGrpSpPr>
      <p:grpSpPr>
        <a:xfrm>
          <a:off x="0" y="0"/>
          <a:ext cx="0" cy="0"/>
          <a:chOff x="0" y="0"/>
          <a:chExt cx="0" cy="0"/>
        </a:xfrm>
      </p:grpSpPr>
      <p:sp>
        <p:nvSpPr>
          <p:cNvPr id="543" name="Google Shape;543;g27b88206c0f_1_2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44" name="Google Shape;544;g27b88206c0f_1_2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jpg"/></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6.jpg"/></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jpg"/></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jp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0.jpg"/></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3.jpg"/></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9.jpg"/></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0.jpg"/></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jpg"/></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jp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jp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jp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jp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jp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jp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jp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jp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jp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jp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jp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jp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jp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jp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6.jp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jp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jp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0.jpg"/></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3.jpg"/></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jpg"/></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jpg"/></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contenu" type="tx">
  <p:cSld name="TITLE_AND_BODY">
    <p:bg>
      <p:bgPr>
        <a:solidFill>
          <a:srgbClr val="FFFFFF"/>
        </a:solidFill>
      </p:bgPr>
    </p:bg>
    <p:spTree>
      <p:nvGrpSpPr>
        <p:cNvPr id="9" name="Shape 9"/>
        <p:cNvGrpSpPr/>
        <p:nvPr/>
      </p:nvGrpSpPr>
      <p:grpSpPr>
        <a:xfrm>
          <a:off x="0" y="0"/>
          <a:ext cx="0" cy="0"/>
          <a:chOff x="0" y="0"/>
          <a:chExt cx="0" cy="0"/>
        </a:xfrm>
      </p:grpSpPr>
      <p:sp>
        <p:nvSpPr>
          <p:cNvPr id="10" name="Google Shape;10;p76"/>
          <p:cNvSpPr txBox="1"/>
          <p:nvPr>
            <p:ph type="title"/>
          </p:nvPr>
        </p:nvSpPr>
        <p:spPr>
          <a:xfrm>
            <a:off x="838200" y="365125"/>
            <a:ext cx="10515600" cy="1325563"/>
          </a:xfrm>
          <a:prstGeom prst="rect">
            <a:avLst/>
          </a:prstGeom>
          <a:noFill/>
          <a:ln>
            <a:noFill/>
          </a:ln>
        </p:spPr>
        <p:txBody>
          <a:bodyPr anchorCtr="0" anchor="ctr" bIns="45700" lIns="45700" spcFirstLastPara="1" rIns="45700" wrap="square" tIns="45700">
            <a:normAutofit/>
          </a:bodyPr>
          <a:lstStyle>
            <a:lvl1pPr lvl="0" algn="l">
              <a:lnSpc>
                <a:spcPct val="90000"/>
              </a:lnSpc>
              <a:spcBef>
                <a:spcPts val="0"/>
              </a:spcBef>
              <a:spcAft>
                <a:spcPts val="0"/>
              </a:spcAft>
              <a:buClr>
                <a:srgbClr val="000000"/>
              </a:buClr>
              <a:buSzPts val="1800"/>
              <a:buNone/>
              <a:defRPr/>
            </a:lvl1pPr>
            <a:lvl2pPr lvl="1" algn="l">
              <a:lnSpc>
                <a:spcPct val="90000"/>
              </a:lnSpc>
              <a:spcBef>
                <a:spcPts val="0"/>
              </a:spcBef>
              <a:spcAft>
                <a:spcPts val="0"/>
              </a:spcAft>
              <a:buClr>
                <a:srgbClr val="000000"/>
              </a:buClr>
              <a:buSzPts val="1800"/>
              <a:buNone/>
              <a:defRPr/>
            </a:lvl2pPr>
            <a:lvl3pPr lvl="2" algn="l">
              <a:lnSpc>
                <a:spcPct val="90000"/>
              </a:lnSpc>
              <a:spcBef>
                <a:spcPts val="0"/>
              </a:spcBef>
              <a:spcAft>
                <a:spcPts val="0"/>
              </a:spcAft>
              <a:buClr>
                <a:srgbClr val="000000"/>
              </a:buClr>
              <a:buSzPts val="1800"/>
              <a:buNone/>
              <a:defRPr/>
            </a:lvl3pPr>
            <a:lvl4pPr lvl="3" algn="l">
              <a:lnSpc>
                <a:spcPct val="90000"/>
              </a:lnSpc>
              <a:spcBef>
                <a:spcPts val="0"/>
              </a:spcBef>
              <a:spcAft>
                <a:spcPts val="0"/>
              </a:spcAft>
              <a:buClr>
                <a:srgbClr val="000000"/>
              </a:buClr>
              <a:buSzPts val="1800"/>
              <a:buNone/>
              <a:defRPr/>
            </a:lvl4pPr>
            <a:lvl5pPr lvl="4" algn="l">
              <a:lnSpc>
                <a:spcPct val="90000"/>
              </a:lnSpc>
              <a:spcBef>
                <a:spcPts val="0"/>
              </a:spcBef>
              <a:spcAft>
                <a:spcPts val="0"/>
              </a:spcAft>
              <a:buClr>
                <a:srgbClr val="000000"/>
              </a:buClr>
              <a:buSzPts val="1800"/>
              <a:buNone/>
              <a:defRPr/>
            </a:lvl5pPr>
            <a:lvl6pPr lvl="5" algn="l">
              <a:lnSpc>
                <a:spcPct val="90000"/>
              </a:lnSpc>
              <a:spcBef>
                <a:spcPts val="0"/>
              </a:spcBef>
              <a:spcAft>
                <a:spcPts val="0"/>
              </a:spcAft>
              <a:buClr>
                <a:srgbClr val="000000"/>
              </a:buClr>
              <a:buSzPts val="1800"/>
              <a:buNone/>
              <a:defRPr/>
            </a:lvl6pPr>
            <a:lvl7pPr lvl="6" algn="l">
              <a:lnSpc>
                <a:spcPct val="90000"/>
              </a:lnSpc>
              <a:spcBef>
                <a:spcPts val="0"/>
              </a:spcBef>
              <a:spcAft>
                <a:spcPts val="0"/>
              </a:spcAft>
              <a:buClr>
                <a:srgbClr val="000000"/>
              </a:buClr>
              <a:buSzPts val="1800"/>
              <a:buNone/>
              <a:defRPr/>
            </a:lvl7pPr>
            <a:lvl8pPr lvl="7" algn="l">
              <a:lnSpc>
                <a:spcPct val="90000"/>
              </a:lnSpc>
              <a:spcBef>
                <a:spcPts val="0"/>
              </a:spcBef>
              <a:spcAft>
                <a:spcPts val="0"/>
              </a:spcAft>
              <a:buClr>
                <a:srgbClr val="000000"/>
              </a:buClr>
              <a:buSzPts val="1800"/>
              <a:buNone/>
              <a:defRPr/>
            </a:lvl8pPr>
            <a:lvl9pPr lvl="8" algn="l">
              <a:lnSpc>
                <a:spcPct val="90000"/>
              </a:lnSpc>
              <a:spcBef>
                <a:spcPts val="0"/>
              </a:spcBef>
              <a:spcAft>
                <a:spcPts val="0"/>
              </a:spcAft>
              <a:buClr>
                <a:srgbClr val="000000"/>
              </a:buClr>
              <a:buSzPts val="1800"/>
              <a:buNone/>
              <a:defRPr/>
            </a:lvl9pPr>
          </a:lstStyle>
          <a:p/>
        </p:txBody>
      </p:sp>
      <p:sp>
        <p:nvSpPr>
          <p:cNvPr id="11" name="Google Shape;11;p76"/>
          <p:cNvSpPr txBox="1"/>
          <p:nvPr>
            <p:ph idx="1" type="body"/>
          </p:nvPr>
        </p:nvSpPr>
        <p:spPr>
          <a:xfrm>
            <a:off x="838200" y="1825625"/>
            <a:ext cx="10515600" cy="4351338"/>
          </a:xfrm>
          <a:prstGeom prst="rect">
            <a:avLst/>
          </a:prstGeom>
          <a:noFill/>
          <a:ln>
            <a:noFill/>
          </a:ln>
        </p:spPr>
        <p:txBody>
          <a:bodyPr anchorCtr="0" anchor="t" bIns="45700" lIns="45700" spcFirstLastPara="1" rIns="45700" wrap="square" tIns="45700">
            <a:normAutofit/>
          </a:bodyPr>
          <a:lstStyle>
            <a:lvl1pPr indent="-342900" lvl="0" marL="457200" algn="l">
              <a:lnSpc>
                <a:spcPct val="90000"/>
              </a:lnSpc>
              <a:spcBef>
                <a:spcPts val="1000"/>
              </a:spcBef>
              <a:spcAft>
                <a:spcPts val="0"/>
              </a:spcAft>
              <a:buClr>
                <a:srgbClr val="000000"/>
              </a:buClr>
              <a:buSzPts val="1800"/>
              <a:buChar char="•"/>
              <a:defRPr/>
            </a:lvl1pPr>
            <a:lvl2pPr indent="-342900" lvl="1" marL="914400" algn="l">
              <a:lnSpc>
                <a:spcPct val="90000"/>
              </a:lnSpc>
              <a:spcBef>
                <a:spcPts val="1000"/>
              </a:spcBef>
              <a:spcAft>
                <a:spcPts val="0"/>
              </a:spcAft>
              <a:buClr>
                <a:srgbClr val="000000"/>
              </a:buClr>
              <a:buSzPts val="1800"/>
              <a:buChar char="•"/>
              <a:defRPr/>
            </a:lvl2pPr>
            <a:lvl3pPr indent="-342900" lvl="2" marL="1371600" algn="l">
              <a:lnSpc>
                <a:spcPct val="90000"/>
              </a:lnSpc>
              <a:spcBef>
                <a:spcPts val="1000"/>
              </a:spcBef>
              <a:spcAft>
                <a:spcPts val="0"/>
              </a:spcAft>
              <a:buClr>
                <a:srgbClr val="000000"/>
              </a:buClr>
              <a:buSzPts val="1800"/>
              <a:buChar char="•"/>
              <a:defRPr/>
            </a:lvl3pPr>
            <a:lvl4pPr indent="-342900" lvl="3" marL="1828800" algn="l">
              <a:lnSpc>
                <a:spcPct val="90000"/>
              </a:lnSpc>
              <a:spcBef>
                <a:spcPts val="1000"/>
              </a:spcBef>
              <a:spcAft>
                <a:spcPts val="0"/>
              </a:spcAft>
              <a:buClr>
                <a:srgbClr val="000000"/>
              </a:buClr>
              <a:buSzPts val="1800"/>
              <a:buChar char="•"/>
              <a:defRPr/>
            </a:lvl4pPr>
            <a:lvl5pPr indent="-342900" lvl="4" marL="2286000" algn="l">
              <a:lnSpc>
                <a:spcPct val="90000"/>
              </a:lnSpc>
              <a:spcBef>
                <a:spcPts val="1000"/>
              </a:spcBef>
              <a:spcAft>
                <a:spcPts val="0"/>
              </a:spcAft>
              <a:buClr>
                <a:srgbClr val="000000"/>
              </a:buClr>
              <a:buSzPts val="1800"/>
              <a:buChar char="•"/>
              <a:defRPr/>
            </a:lvl5pPr>
            <a:lvl6pPr indent="-342900" lvl="5" marL="2743200" algn="l">
              <a:lnSpc>
                <a:spcPct val="90000"/>
              </a:lnSpc>
              <a:spcBef>
                <a:spcPts val="1000"/>
              </a:spcBef>
              <a:spcAft>
                <a:spcPts val="0"/>
              </a:spcAft>
              <a:buClr>
                <a:srgbClr val="000000"/>
              </a:buClr>
              <a:buSzPts val="1800"/>
              <a:buChar char="•"/>
              <a:defRPr/>
            </a:lvl6pPr>
            <a:lvl7pPr indent="-342900" lvl="6" marL="3200400" algn="l">
              <a:lnSpc>
                <a:spcPct val="90000"/>
              </a:lnSpc>
              <a:spcBef>
                <a:spcPts val="1000"/>
              </a:spcBef>
              <a:spcAft>
                <a:spcPts val="0"/>
              </a:spcAft>
              <a:buClr>
                <a:srgbClr val="000000"/>
              </a:buClr>
              <a:buSzPts val="1800"/>
              <a:buChar char="•"/>
              <a:defRPr/>
            </a:lvl7pPr>
            <a:lvl8pPr indent="-342900" lvl="7" marL="3657600" algn="l">
              <a:lnSpc>
                <a:spcPct val="90000"/>
              </a:lnSpc>
              <a:spcBef>
                <a:spcPts val="1000"/>
              </a:spcBef>
              <a:spcAft>
                <a:spcPts val="0"/>
              </a:spcAft>
              <a:buClr>
                <a:srgbClr val="000000"/>
              </a:buClr>
              <a:buSzPts val="1800"/>
              <a:buChar char="•"/>
              <a:defRPr/>
            </a:lvl8pPr>
            <a:lvl9pPr indent="-342900" lvl="8" marL="4114800" algn="l">
              <a:lnSpc>
                <a:spcPct val="90000"/>
              </a:lnSpc>
              <a:spcBef>
                <a:spcPts val="1000"/>
              </a:spcBef>
              <a:spcAft>
                <a:spcPts val="0"/>
              </a:spcAft>
              <a:buClr>
                <a:srgbClr val="000000"/>
              </a:buClr>
              <a:buSzPts val="1800"/>
              <a:buChar char="•"/>
              <a:defRPr/>
            </a:lvl9pPr>
          </a:lstStyle>
          <a:p/>
        </p:txBody>
      </p:sp>
      <p:sp>
        <p:nvSpPr>
          <p:cNvPr id="12" name="Google Shape;12;p76"/>
          <p:cNvSpPr txBox="1"/>
          <p:nvPr>
            <p:ph idx="12" type="sldNum"/>
          </p:nvPr>
        </p:nvSpPr>
        <p:spPr>
          <a:xfrm>
            <a:off x="11089825" y="6404294"/>
            <a:ext cx="263978" cy="269237"/>
          </a:xfrm>
          <a:prstGeom prst="rect">
            <a:avLst/>
          </a:prstGeom>
          <a:noFill/>
          <a:ln>
            <a:noFill/>
          </a:ln>
        </p:spPr>
        <p:txBody>
          <a:bodyPr anchorCtr="0" anchor="ctr" bIns="45700" lIns="45700" spcFirstLastPara="1" rIns="45700" wrap="square" tIns="45700">
            <a:spAutoFit/>
          </a:bodyPr>
          <a:lstStyle>
            <a:lvl1pPr indent="0" lvl="0"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37" name="Shape 37"/>
        <p:cNvGrpSpPr/>
        <p:nvPr/>
      </p:nvGrpSpPr>
      <p:grpSpPr>
        <a:xfrm>
          <a:off x="0" y="0"/>
          <a:ext cx="0" cy="0"/>
          <a:chOff x="0" y="0"/>
          <a:chExt cx="0" cy="0"/>
        </a:xfrm>
      </p:grpSpPr>
      <p:sp>
        <p:nvSpPr>
          <p:cNvPr id="38" name="Google Shape;38;p101"/>
          <p:cNvSpPr txBox="1"/>
          <p:nvPr>
            <p:ph idx="12" type="sldNum"/>
          </p:nvPr>
        </p:nvSpPr>
        <p:spPr>
          <a:xfrm>
            <a:off x="11089825" y="6404294"/>
            <a:ext cx="263978" cy="269237"/>
          </a:xfrm>
          <a:prstGeom prst="rect">
            <a:avLst/>
          </a:prstGeom>
          <a:noFill/>
          <a:ln>
            <a:noFill/>
          </a:ln>
        </p:spPr>
        <p:txBody>
          <a:bodyPr anchorCtr="0" anchor="ctr" bIns="45700" lIns="45700" spcFirstLastPara="1" rIns="45700" wrap="square" tIns="45700">
            <a:spAutoFit/>
          </a:bodyPr>
          <a:lstStyle>
            <a:lvl1pPr indent="0" lvl="0"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Contents slide layout">
  <p:cSld name="2_Contents slide layout">
    <p:spTree>
      <p:nvGrpSpPr>
        <p:cNvPr id="380" name="Shape 380"/>
        <p:cNvGrpSpPr/>
        <p:nvPr/>
      </p:nvGrpSpPr>
      <p:grpSpPr>
        <a:xfrm>
          <a:off x="0" y="0"/>
          <a:ext cx="0" cy="0"/>
          <a:chOff x="0" y="0"/>
          <a:chExt cx="0" cy="0"/>
        </a:xfrm>
      </p:grpSpPr>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ontents slide layout">
  <p:cSld name="1_Contents slide layout">
    <p:spTree>
      <p:nvGrpSpPr>
        <p:cNvPr id="381" name="Shape 381"/>
        <p:cNvGrpSpPr/>
        <p:nvPr/>
      </p:nvGrpSpPr>
      <p:grpSpPr>
        <a:xfrm>
          <a:off x="0" y="0"/>
          <a:ext cx="0" cy="0"/>
          <a:chOff x="0" y="0"/>
          <a:chExt cx="0" cy="0"/>
        </a:xfrm>
      </p:grpSpPr>
      <p:sp>
        <p:nvSpPr>
          <p:cNvPr id="382" name="Google Shape;382;p162"/>
          <p:cNvSpPr txBox="1"/>
          <p:nvPr>
            <p:ph idx="1" type="body"/>
          </p:nvPr>
        </p:nvSpPr>
        <p:spPr>
          <a:xfrm>
            <a:off x="323529" y="339509"/>
            <a:ext cx="11573197" cy="724247"/>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1000"/>
              </a:spcBef>
              <a:spcAft>
                <a:spcPts val="0"/>
              </a:spcAft>
              <a:buClr>
                <a:srgbClr val="262626"/>
              </a:buClr>
              <a:buSzPts val="5400"/>
              <a:buFont typeface="Arial"/>
              <a:buNone/>
              <a:defRPr b="0" i="0" sz="5400" u="none" cap="none" strike="noStrike">
                <a:solidFill>
                  <a:srgbClr val="262626"/>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Agenda slide layout">
  <p:cSld name="3_Agenda slide layout">
    <p:bg>
      <p:bgPr>
        <a:blipFill>
          <a:blip r:embed="rId2">
            <a:alphaModFix/>
          </a:blip>
          <a:stretch>
            <a:fillRect/>
          </a:stretch>
        </a:blipFill>
      </p:bgPr>
    </p:bg>
    <p:spTree>
      <p:nvGrpSpPr>
        <p:cNvPr id="383" name="Shape 383"/>
        <p:cNvGrpSpPr/>
        <p:nvPr/>
      </p:nvGrpSpPr>
      <p:grpSpPr>
        <a:xfrm>
          <a:off x="0" y="0"/>
          <a:ext cx="0" cy="0"/>
          <a:chOff x="0" y="0"/>
          <a:chExt cx="0" cy="0"/>
        </a:xfrm>
      </p:grpSpPr>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aam slide layout">
  <p:cSld name="4_Taam slide layout">
    <p:spTree>
      <p:nvGrpSpPr>
        <p:cNvPr id="384" name="Shape 384"/>
        <p:cNvGrpSpPr/>
        <p:nvPr/>
      </p:nvGrpSpPr>
      <p:grpSpPr>
        <a:xfrm>
          <a:off x="0" y="0"/>
          <a:ext cx="0" cy="0"/>
          <a:chOff x="0" y="0"/>
          <a:chExt cx="0" cy="0"/>
        </a:xfrm>
      </p:grpSpPr>
      <p:sp>
        <p:nvSpPr>
          <p:cNvPr id="385" name="Google Shape;385;p164"/>
          <p:cNvSpPr txBox="1"/>
          <p:nvPr>
            <p:ph idx="1" type="body"/>
          </p:nvPr>
        </p:nvSpPr>
        <p:spPr>
          <a:xfrm>
            <a:off x="323529" y="339509"/>
            <a:ext cx="11573197" cy="724247"/>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1000"/>
              </a:spcBef>
              <a:spcAft>
                <a:spcPts val="0"/>
              </a:spcAft>
              <a:buClr>
                <a:srgbClr val="262626"/>
              </a:buClr>
              <a:buSzPts val="5400"/>
              <a:buFont typeface="Arial"/>
              <a:buNone/>
              <a:defRPr b="0" i="0" sz="5400" u="none" cap="none" strike="noStrike">
                <a:solidFill>
                  <a:srgbClr val="262626"/>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86" name="Google Shape;386;p164"/>
          <p:cNvSpPr/>
          <p:nvPr>
            <p:ph idx="2" type="pic"/>
          </p:nvPr>
        </p:nvSpPr>
        <p:spPr>
          <a:xfrm>
            <a:off x="905524" y="1837041"/>
            <a:ext cx="2268000" cy="1986288"/>
          </a:xfrm>
          <a:prstGeom prst="rect">
            <a:avLst/>
          </a:prstGeom>
          <a:solidFill>
            <a:srgbClr val="F2F2F2"/>
          </a:solidFill>
          <a:ln cap="flat" cmpd="sng" w="25400">
            <a:solidFill>
              <a:schemeClr val="accent1"/>
            </a:solidFill>
            <a:prstDash val="solid"/>
            <a:round/>
            <a:headEnd len="sm" w="sm" type="none"/>
            <a:tailEnd len="sm" w="sm" type="none"/>
          </a:ln>
        </p:spPr>
      </p:sp>
      <p:sp>
        <p:nvSpPr>
          <p:cNvPr id="387" name="Google Shape;387;p164"/>
          <p:cNvSpPr/>
          <p:nvPr>
            <p:ph idx="3" type="pic"/>
          </p:nvPr>
        </p:nvSpPr>
        <p:spPr>
          <a:xfrm>
            <a:off x="3603313" y="1837041"/>
            <a:ext cx="2268000" cy="1986288"/>
          </a:xfrm>
          <a:prstGeom prst="rect">
            <a:avLst/>
          </a:prstGeom>
          <a:solidFill>
            <a:srgbClr val="F2F2F2"/>
          </a:solidFill>
          <a:ln cap="flat" cmpd="sng" w="25400">
            <a:solidFill>
              <a:schemeClr val="accent2"/>
            </a:solidFill>
            <a:prstDash val="solid"/>
            <a:round/>
            <a:headEnd len="sm" w="sm" type="none"/>
            <a:tailEnd len="sm" w="sm" type="none"/>
          </a:ln>
        </p:spPr>
      </p:sp>
      <p:sp>
        <p:nvSpPr>
          <p:cNvPr id="388" name="Google Shape;388;p164"/>
          <p:cNvSpPr/>
          <p:nvPr>
            <p:ph idx="4" type="pic"/>
          </p:nvPr>
        </p:nvSpPr>
        <p:spPr>
          <a:xfrm>
            <a:off x="6301102" y="1837041"/>
            <a:ext cx="2268000" cy="1986288"/>
          </a:xfrm>
          <a:prstGeom prst="rect">
            <a:avLst/>
          </a:prstGeom>
          <a:solidFill>
            <a:srgbClr val="F2F2F2"/>
          </a:solidFill>
          <a:ln cap="flat" cmpd="sng" w="25400">
            <a:solidFill>
              <a:schemeClr val="accent3"/>
            </a:solidFill>
            <a:prstDash val="solid"/>
            <a:round/>
            <a:headEnd len="sm" w="sm" type="none"/>
            <a:tailEnd len="sm" w="sm" type="none"/>
          </a:ln>
        </p:spPr>
      </p:sp>
      <p:sp>
        <p:nvSpPr>
          <p:cNvPr id="389" name="Google Shape;389;p164"/>
          <p:cNvSpPr/>
          <p:nvPr>
            <p:ph idx="5" type="pic"/>
          </p:nvPr>
        </p:nvSpPr>
        <p:spPr>
          <a:xfrm>
            <a:off x="9016308" y="1837041"/>
            <a:ext cx="2268000" cy="1986288"/>
          </a:xfrm>
          <a:prstGeom prst="rect">
            <a:avLst/>
          </a:prstGeom>
          <a:solidFill>
            <a:srgbClr val="F2F2F2"/>
          </a:solidFill>
          <a:ln cap="flat" cmpd="sng" w="25400">
            <a:solidFill>
              <a:schemeClr val="accent4"/>
            </a:solidFill>
            <a:prstDash val="solid"/>
            <a:round/>
            <a:headEnd len="sm" w="sm" type="none"/>
            <a:tailEnd len="sm" w="sm" type="none"/>
          </a:ln>
        </p:spPr>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Image slide layout">
  <p:cSld name="9_Image slide layout">
    <p:spTree>
      <p:nvGrpSpPr>
        <p:cNvPr id="390" name="Shape 390"/>
        <p:cNvGrpSpPr/>
        <p:nvPr/>
      </p:nvGrpSpPr>
      <p:grpSpPr>
        <a:xfrm>
          <a:off x="0" y="0"/>
          <a:ext cx="0" cy="0"/>
          <a:chOff x="0" y="0"/>
          <a:chExt cx="0" cy="0"/>
        </a:xfrm>
      </p:grpSpPr>
      <p:sp>
        <p:nvSpPr>
          <p:cNvPr id="391" name="Google Shape;391;p165"/>
          <p:cNvSpPr/>
          <p:nvPr>
            <p:ph idx="2" type="pic"/>
          </p:nvPr>
        </p:nvSpPr>
        <p:spPr>
          <a:xfrm>
            <a:off x="4074943" y="448887"/>
            <a:ext cx="2825140" cy="2825140"/>
          </a:xfrm>
          <a:prstGeom prst="rect">
            <a:avLst/>
          </a:prstGeom>
          <a:solidFill>
            <a:srgbClr val="F2F2F2"/>
          </a:solidFill>
          <a:ln>
            <a:noFill/>
          </a:ln>
        </p:spPr>
      </p:sp>
      <p:sp>
        <p:nvSpPr>
          <p:cNvPr id="392" name="Google Shape;392;p165"/>
          <p:cNvSpPr/>
          <p:nvPr>
            <p:ph idx="3" type="pic"/>
          </p:nvPr>
        </p:nvSpPr>
        <p:spPr>
          <a:xfrm>
            <a:off x="5653743" y="2009396"/>
            <a:ext cx="2825140" cy="2825140"/>
          </a:xfrm>
          <a:prstGeom prst="rect">
            <a:avLst/>
          </a:prstGeom>
          <a:solidFill>
            <a:srgbClr val="F2F2F2"/>
          </a:solidFill>
          <a:ln>
            <a:noFill/>
          </a:ln>
        </p:spPr>
      </p:sp>
      <p:sp>
        <p:nvSpPr>
          <p:cNvPr id="393" name="Google Shape;393;p165"/>
          <p:cNvSpPr/>
          <p:nvPr>
            <p:ph idx="4" type="pic"/>
          </p:nvPr>
        </p:nvSpPr>
        <p:spPr>
          <a:xfrm>
            <a:off x="7232543" y="448886"/>
            <a:ext cx="2825140" cy="2825140"/>
          </a:xfrm>
          <a:prstGeom prst="rect">
            <a:avLst/>
          </a:prstGeom>
          <a:solidFill>
            <a:srgbClr val="F2F2F2"/>
          </a:solidFill>
          <a:ln>
            <a:noFill/>
          </a:ln>
        </p:spPr>
      </p:sp>
      <p:sp>
        <p:nvSpPr>
          <p:cNvPr id="394" name="Google Shape;394;p165"/>
          <p:cNvSpPr/>
          <p:nvPr>
            <p:ph idx="5" type="pic"/>
          </p:nvPr>
        </p:nvSpPr>
        <p:spPr>
          <a:xfrm>
            <a:off x="7206298" y="3569906"/>
            <a:ext cx="2825140" cy="2825140"/>
          </a:xfrm>
          <a:prstGeom prst="rect">
            <a:avLst/>
          </a:prstGeom>
          <a:solidFill>
            <a:srgbClr val="F2F2F2"/>
          </a:solidFill>
          <a:ln>
            <a:noFill/>
          </a:ln>
        </p:spPr>
      </p:sp>
      <p:sp>
        <p:nvSpPr>
          <p:cNvPr id="395" name="Google Shape;395;p165"/>
          <p:cNvSpPr/>
          <p:nvPr>
            <p:ph idx="6" type="pic"/>
          </p:nvPr>
        </p:nvSpPr>
        <p:spPr>
          <a:xfrm>
            <a:off x="8770034" y="14068"/>
            <a:ext cx="3421966" cy="6843932"/>
          </a:xfrm>
          <a:prstGeom prst="rect">
            <a:avLst/>
          </a:prstGeom>
          <a:solidFill>
            <a:srgbClr val="F2F2F2"/>
          </a:solidFill>
          <a:ln>
            <a:noFill/>
          </a:ln>
        </p:spPr>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Contents slide layout">
  <p:cSld name="6_Contents slide layout">
    <p:bg>
      <p:bgPr>
        <a:blipFill>
          <a:blip r:embed="rId2">
            <a:alphaModFix/>
          </a:blip>
          <a:stretch>
            <a:fillRect/>
          </a:stretch>
        </a:blipFill>
      </p:bgPr>
    </p:bg>
    <p:spTree>
      <p:nvGrpSpPr>
        <p:cNvPr id="396" name="Shape 396"/>
        <p:cNvGrpSpPr/>
        <p:nvPr/>
      </p:nvGrpSpPr>
      <p:grpSpPr>
        <a:xfrm>
          <a:off x="0" y="0"/>
          <a:ext cx="0" cy="0"/>
          <a:chOff x="0" y="0"/>
          <a:chExt cx="0" cy="0"/>
        </a:xfrm>
      </p:grpSpPr>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_Contents slide layout">
  <p:cSld name="18_Contents slide layout">
    <p:spTree>
      <p:nvGrpSpPr>
        <p:cNvPr id="397" name="Shape 397"/>
        <p:cNvGrpSpPr/>
        <p:nvPr/>
      </p:nvGrpSpPr>
      <p:grpSpPr>
        <a:xfrm>
          <a:off x="0" y="0"/>
          <a:ext cx="0" cy="0"/>
          <a:chOff x="0" y="0"/>
          <a:chExt cx="0" cy="0"/>
        </a:xfrm>
      </p:grpSpPr>
      <p:grpSp>
        <p:nvGrpSpPr>
          <p:cNvPr id="398" name="Google Shape;398;p167"/>
          <p:cNvGrpSpPr/>
          <p:nvPr/>
        </p:nvGrpSpPr>
        <p:grpSpPr>
          <a:xfrm>
            <a:off x="0" y="477136"/>
            <a:ext cx="11704320" cy="5935130"/>
            <a:chOff x="-161213" y="477136"/>
            <a:chExt cx="11704320" cy="5935130"/>
          </a:xfrm>
        </p:grpSpPr>
        <p:cxnSp>
          <p:nvCxnSpPr>
            <p:cNvPr id="399" name="Google Shape;399;p167"/>
            <p:cNvCxnSpPr/>
            <p:nvPr/>
          </p:nvCxnSpPr>
          <p:spPr>
            <a:xfrm rot="10800000">
              <a:off x="-161213" y="477136"/>
              <a:ext cx="11704320" cy="0"/>
            </a:xfrm>
            <a:prstGeom prst="straightConnector1">
              <a:avLst/>
            </a:prstGeom>
            <a:noFill/>
            <a:ln cap="flat" cmpd="sng" w="44450">
              <a:solidFill>
                <a:schemeClr val="accent1"/>
              </a:solidFill>
              <a:prstDash val="solid"/>
              <a:miter lim="800000"/>
              <a:headEnd len="sm" w="sm" type="none"/>
              <a:tailEnd len="sm" w="sm" type="none"/>
            </a:ln>
          </p:spPr>
        </p:cxnSp>
        <p:cxnSp>
          <p:nvCxnSpPr>
            <p:cNvPr id="400" name="Google Shape;400;p167"/>
            <p:cNvCxnSpPr/>
            <p:nvPr/>
          </p:nvCxnSpPr>
          <p:spPr>
            <a:xfrm rot="10800000">
              <a:off x="11543107" y="477136"/>
              <a:ext cx="0" cy="5935130"/>
            </a:xfrm>
            <a:prstGeom prst="straightConnector1">
              <a:avLst/>
            </a:prstGeom>
            <a:noFill/>
            <a:ln cap="flat" cmpd="sng" w="44450">
              <a:solidFill>
                <a:schemeClr val="accent1"/>
              </a:solidFill>
              <a:prstDash val="solid"/>
              <a:miter lim="800000"/>
              <a:headEnd len="sm" w="sm" type="none"/>
              <a:tailEnd len="sm" w="sm" type="none"/>
            </a:ln>
          </p:spPr>
        </p:cxnSp>
        <p:cxnSp>
          <p:nvCxnSpPr>
            <p:cNvPr id="401" name="Google Shape;401;p167"/>
            <p:cNvCxnSpPr/>
            <p:nvPr/>
          </p:nvCxnSpPr>
          <p:spPr>
            <a:xfrm flipH="1">
              <a:off x="-161213" y="6392850"/>
              <a:ext cx="11704320" cy="13272"/>
            </a:xfrm>
            <a:prstGeom prst="straightConnector1">
              <a:avLst/>
            </a:prstGeom>
            <a:noFill/>
            <a:ln cap="flat" cmpd="sng" w="44450">
              <a:solidFill>
                <a:schemeClr val="accent1"/>
              </a:solidFill>
              <a:prstDash val="solid"/>
              <a:miter lim="800000"/>
              <a:headEnd len="sm" w="sm" type="none"/>
              <a:tailEnd len="sm" w="sm" type="none"/>
            </a:ln>
          </p:spPr>
        </p:cxnSp>
      </p:grpSp>
      <p:sp>
        <p:nvSpPr>
          <p:cNvPr id="402" name="Google Shape;402;p167"/>
          <p:cNvSpPr/>
          <p:nvPr>
            <p:ph idx="2" type="pic"/>
          </p:nvPr>
        </p:nvSpPr>
        <p:spPr>
          <a:xfrm>
            <a:off x="0" y="0"/>
            <a:ext cx="6923314" cy="6858000"/>
          </a:xfrm>
          <a:prstGeom prst="rect">
            <a:avLst/>
          </a:prstGeom>
          <a:solidFill>
            <a:srgbClr val="F2F2F2"/>
          </a:solidFill>
          <a:ln>
            <a:noFill/>
          </a:ln>
        </p:spPr>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Contents slide layout">
  <p:cSld name="8_Contents slide layout">
    <p:bg>
      <p:bgPr>
        <a:blipFill>
          <a:blip r:embed="rId2">
            <a:alphaModFix/>
          </a:blip>
          <a:stretch>
            <a:fillRect/>
          </a:stretch>
        </a:blipFill>
      </p:bgPr>
    </p:bg>
    <p:spTree>
      <p:nvGrpSpPr>
        <p:cNvPr id="403" name="Shape 403"/>
        <p:cNvGrpSpPr/>
        <p:nvPr/>
      </p:nvGrpSpPr>
      <p:grpSpPr>
        <a:xfrm>
          <a:off x="0" y="0"/>
          <a:ext cx="0" cy="0"/>
          <a:chOff x="0" y="0"/>
          <a:chExt cx="0" cy="0"/>
        </a:xfrm>
      </p:grpSpPr>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Contents slide layout">
  <p:cSld name="9_Contents slide layout">
    <p:spTree>
      <p:nvGrpSpPr>
        <p:cNvPr id="404" name="Shape 404"/>
        <p:cNvGrpSpPr/>
        <p:nvPr/>
      </p:nvGrpSpPr>
      <p:grpSpPr>
        <a:xfrm>
          <a:off x="0" y="0"/>
          <a:ext cx="0" cy="0"/>
          <a:chOff x="0" y="0"/>
          <a:chExt cx="0" cy="0"/>
        </a:xfrm>
      </p:grpSpPr>
      <p:sp>
        <p:nvSpPr>
          <p:cNvPr id="405" name="Google Shape;405;p169"/>
          <p:cNvSpPr/>
          <p:nvPr/>
        </p:nvSpPr>
        <p:spPr>
          <a:xfrm>
            <a:off x="3397776" y="2717708"/>
            <a:ext cx="8794226" cy="2404870"/>
          </a:xfrm>
          <a:prstGeom prst="rect">
            <a:avLst/>
          </a:prstGeom>
          <a:solidFill>
            <a:schemeClr val="accent4">
              <a:alpha val="68235"/>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grpSp>
        <p:nvGrpSpPr>
          <p:cNvPr id="406" name="Google Shape;406;p169"/>
          <p:cNvGrpSpPr/>
          <p:nvPr/>
        </p:nvGrpSpPr>
        <p:grpSpPr>
          <a:xfrm>
            <a:off x="733478" y="1571013"/>
            <a:ext cx="2664296" cy="4683693"/>
            <a:chOff x="445712" y="1449040"/>
            <a:chExt cx="2113018" cy="3924176"/>
          </a:xfrm>
        </p:grpSpPr>
        <p:sp>
          <p:nvSpPr>
            <p:cNvPr id="407" name="Google Shape;407;p169"/>
            <p:cNvSpPr/>
            <p:nvPr/>
          </p:nvSpPr>
          <p:spPr>
            <a:xfrm>
              <a:off x="445712" y="1449040"/>
              <a:ext cx="2113018" cy="3924176"/>
            </a:xfrm>
            <a:prstGeom prst="roundRect">
              <a:avLst>
                <a:gd fmla="val 13580" name="adj"/>
              </a:avLst>
            </a:prstGeom>
            <a:solidFill>
              <a:srgbClr val="26262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408" name="Google Shape;408;p169"/>
            <p:cNvSpPr/>
            <p:nvPr/>
          </p:nvSpPr>
          <p:spPr>
            <a:xfrm>
              <a:off x="1379920" y="1650572"/>
              <a:ext cx="216024" cy="34350"/>
            </a:xfrm>
            <a:prstGeom prst="rect">
              <a:avLst/>
            </a:prstGeom>
            <a:solidFill>
              <a:srgbClr val="B0B0B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grpSp>
          <p:nvGrpSpPr>
            <p:cNvPr id="409" name="Google Shape;409;p169"/>
            <p:cNvGrpSpPr/>
            <p:nvPr/>
          </p:nvGrpSpPr>
          <p:grpSpPr>
            <a:xfrm>
              <a:off x="1407705" y="5045834"/>
              <a:ext cx="211967" cy="211967"/>
              <a:chOff x="1549420" y="5712364"/>
              <a:chExt cx="312583" cy="312583"/>
            </a:xfrm>
          </p:grpSpPr>
          <p:sp>
            <p:nvSpPr>
              <p:cNvPr id="410" name="Google Shape;410;p169"/>
              <p:cNvSpPr/>
              <p:nvPr/>
            </p:nvSpPr>
            <p:spPr>
              <a:xfrm>
                <a:off x="1549420" y="5712364"/>
                <a:ext cx="312583" cy="312583"/>
              </a:xfrm>
              <a:prstGeom prst="ellipse">
                <a:avLst/>
              </a:prstGeom>
              <a:gradFill>
                <a:gsLst>
                  <a:gs pos="0">
                    <a:srgbClr val="0F0F0F"/>
                  </a:gs>
                  <a:gs pos="56000">
                    <a:srgbClr val="595959"/>
                  </a:gs>
                  <a:gs pos="91000">
                    <a:srgbClr val="7F7F7F"/>
                  </a:gs>
                  <a:gs pos="100000">
                    <a:srgbClr val="BFBFBF"/>
                  </a:gs>
                </a:gsLst>
                <a:lin ang="10800000" scaled="0"/>
              </a:gradFill>
              <a:ln cap="flat" cmpd="sng" w="12700">
                <a:solidFill>
                  <a:srgbClr val="26262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411" name="Google Shape;411;p169"/>
              <p:cNvSpPr/>
              <p:nvPr/>
            </p:nvSpPr>
            <p:spPr>
              <a:xfrm>
                <a:off x="1634225" y="5796647"/>
                <a:ext cx="142969" cy="144016"/>
              </a:xfrm>
              <a:prstGeom prst="roundRect">
                <a:avLst>
                  <a:gd fmla="val 16667" name="adj"/>
                </a:avLst>
              </a:prstGeom>
              <a:solidFill>
                <a:srgbClr val="737373"/>
              </a:solidFill>
              <a:ln cap="flat" cmpd="sng" w="9525">
                <a:solidFill>
                  <a:srgbClr val="B0B0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grpSp>
      </p:grpSp>
      <p:sp>
        <p:nvSpPr>
          <p:cNvPr id="412" name="Google Shape;412;p169"/>
          <p:cNvSpPr/>
          <p:nvPr>
            <p:ph idx="2" type="pic"/>
          </p:nvPr>
        </p:nvSpPr>
        <p:spPr>
          <a:xfrm>
            <a:off x="921396" y="1982583"/>
            <a:ext cx="2288460" cy="3753075"/>
          </a:xfrm>
          <a:prstGeom prst="rect">
            <a:avLst/>
          </a:prstGeom>
          <a:solidFill>
            <a:srgbClr val="F2F2F2"/>
          </a:solidFill>
          <a:ln>
            <a:noFill/>
          </a:ln>
        </p:spPr>
      </p:sp>
      <p:sp>
        <p:nvSpPr>
          <p:cNvPr id="413" name="Google Shape;413;p169"/>
          <p:cNvSpPr txBox="1"/>
          <p:nvPr>
            <p:ph idx="1" type="body"/>
          </p:nvPr>
        </p:nvSpPr>
        <p:spPr>
          <a:xfrm>
            <a:off x="323529" y="339509"/>
            <a:ext cx="11573197" cy="724247"/>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1000"/>
              </a:spcBef>
              <a:spcAft>
                <a:spcPts val="0"/>
              </a:spcAft>
              <a:buClr>
                <a:srgbClr val="262626"/>
              </a:buClr>
              <a:buSzPts val="5400"/>
              <a:buFont typeface="Arial"/>
              <a:buNone/>
              <a:defRPr b="0" i="0" sz="5400" u="none" cap="none" strike="noStrike">
                <a:solidFill>
                  <a:srgbClr val="262626"/>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Contents slide layout">
  <p:cSld name="10_Contents slide layout">
    <p:bg>
      <p:bgPr>
        <a:blipFill>
          <a:blip r:embed="rId2">
            <a:alphaModFix/>
          </a:blip>
          <a:stretch>
            <a:fillRect/>
          </a:stretch>
        </a:blipFill>
      </p:bgPr>
    </p:bg>
    <p:spTree>
      <p:nvGrpSpPr>
        <p:cNvPr id="414" name="Shape 414"/>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p:cSld name="Content with Caption">
    <p:spTree>
      <p:nvGrpSpPr>
        <p:cNvPr id="39" name="Shape 39"/>
        <p:cNvGrpSpPr/>
        <p:nvPr/>
      </p:nvGrpSpPr>
      <p:grpSpPr>
        <a:xfrm>
          <a:off x="0" y="0"/>
          <a:ext cx="0" cy="0"/>
          <a:chOff x="0" y="0"/>
          <a:chExt cx="0" cy="0"/>
        </a:xfrm>
      </p:grpSpPr>
      <p:sp>
        <p:nvSpPr>
          <p:cNvPr id="40" name="Google Shape;40;p102"/>
          <p:cNvSpPr txBox="1"/>
          <p:nvPr>
            <p:ph type="title"/>
          </p:nvPr>
        </p:nvSpPr>
        <p:spPr>
          <a:xfrm>
            <a:off x="839787" y="457200"/>
            <a:ext cx="3932240" cy="1600200"/>
          </a:xfrm>
          <a:prstGeom prst="rect">
            <a:avLst/>
          </a:prstGeom>
          <a:noFill/>
          <a:ln>
            <a:noFill/>
          </a:ln>
        </p:spPr>
        <p:txBody>
          <a:bodyPr anchorCtr="0" anchor="b" bIns="45700" lIns="45700" spcFirstLastPara="1" rIns="45700" wrap="square" tIns="45700">
            <a:normAutofit/>
          </a:bodyPr>
          <a:lstStyle>
            <a:lvl1pPr lvl="0" algn="l">
              <a:lnSpc>
                <a:spcPct val="90000"/>
              </a:lnSpc>
              <a:spcBef>
                <a:spcPts val="0"/>
              </a:spcBef>
              <a:spcAft>
                <a:spcPts val="0"/>
              </a:spcAft>
              <a:buClr>
                <a:srgbClr val="000000"/>
              </a:buClr>
              <a:buSzPts val="3200"/>
              <a:buFont typeface="Calibri"/>
              <a:buNone/>
              <a:defRPr sz="3200"/>
            </a:lvl1pPr>
            <a:lvl2pPr lvl="1" algn="l">
              <a:lnSpc>
                <a:spcPct val="90000"/>
              </a:lnSpc>
              <a:spcBef>
                <a:spcPts val="0"/>
              </a:spcBef>
              <a:spcAft>
                <a:spcPts val="0"/>
              </a:spcAft>
              <a:buClr>
                <a:srgbClr val="000000"/>
              </a:buClr>
              <a:buSzPts val="1800"/>
              <a:buNone/>
              <a:defRPr/>
            </a:lvl2pPr>
            <a:lvl3pPr lvl="2" algn="l">
              <a:lnSpc>
                <a:spcPct val="90000"/>
              </a:lnSpc>
              <a:spcBef>
                <a:spcPts val="0"/>
              </a:spcBef>
              <a:spcAft>
                <a:spcPts val="0"/>
              </a:spcAft>
              <a:buClr>
                <a:srgbClr val="000000"/>
              </a:buClr>
              <a:buSzPts val="1800"/>
              <a:buNone/>
              <a:defRPr/>
            </a:lvl3pPr>
            <a:lvl4pPr lvl="3" algn="l">
              <a:lnSpc>
                <a:spcPct val="90000"/>
              </a:lnSpc>
              <a:spcBef>
                <a:spcPts val="0"/>
              </a:spcBef>
              <a:spcAft>
                <a:spcPts val="0"/>
              </a:spcAft>
              <a:buClr>
                <a:srgbClr val="000000"/>
              </a:buClr>
              <a:buSzPts val="1800"/>
              <a:buNone/>
              <a:defRPr/>
            </a:lvl4pPr>
            <a:lvl5pPr lvl="4" algn="l">
              <a:lnSpc>
                <a:spcPct val="90000"/>
              </a:lnSpc>
              <a:spcBef>
                <a:spcPts val="0"/>
              </a:spcBef>
              <a:spcAft>
                <a:spcPts val="0"/>
              </a:spcAft>
              <a:buClr>
                <a:srgbClr val="000000"/>
              </a:buClr>
              <a:buSzPts val="1800"/>
              <a:buNone/>
              <a:defRPr/>
            </a:lvl5pPr>
            <a:lvl6pPr lvl="5" algn="l">
              <a:lnSpc>
                <a:spcPct val="90000"/>
              </a:lnSpc>
              <a:spcBef>
                <a:spcPts val="0"/>
              </a:spcBef>
              <a:spcAft>
                <a:spcPts val="0"/>
              </a:spcAft>
              <a:buClr>
                <a:srgbClr val="000000"/>
              </a:buClr>
              <a:buSzPts val="1800"/>
              <a:buNone/>
              <a:defRPr/>
            </a:lvl6pPr>
            <a:lvl7pPr lvl="6" algn="l">
              <a:lnSpc>
                <a:spcPct val="90000"/>
              </a:lnSpc>
              <a:spcBef>
                <a:spcPts val="0"/>
              </a:spcBef>
              <a:spcAft>
                <a:spcPts val="0"/>
              </a:spcAft>
              <a:buClr>
                <a:srgbClr val="000000"/>
              </a:buClr>
              <a:buSzPts val="1800"/>
              <a:buNone/>
              <a:defRPr/>
            </a:lvl7pPr>
            <a:lvl8pPr lvl="7" algn="l">
              <a:lnSpc>
                <a:spcPct val="90000"/>
              </a:lnSpc>
              <a:spcBef>
                <a:spcPts val="0"/>
              </a:spcBef>
              <a:spcAft>
                <a:spcPts val="0"/>
              </a:spcAft>
              <a:buClr>
                <a:srgbClr val="000000"/>
              </a:buClr>
              <a:buSzPts val="1800"/>
              <a:buNone/>
              <a:defRPr/>
            </a:lvl8pPr>
            <a:lvl9pPr lvl="8" algn="l">
              <a:lnSpc>
                <a:spcPct val="90000"/>
              </a:lnSpc>
              <a:spcBef>
                <a:spcPts val="0"/>
              </a:spcBef>
              <a:spcAft>
                <a:spcPts val="0"/>
              </a:spcAft>
              <a:buClr>
                <a:srgbClr val="000000"/>
              </a:buClr>
              <a:buSzPts val="1800"/>
              <a:buNone/>
              <a:defRPr/>
            </a:lvl9pPr>
          </a:lstStyle>
          <a:p/>
        </p:txBody>
      </p:sp>
      <p:sp>
        <p:nvSpPr>
          <p:cNvPr id="41" name="Google Shape;41;p102"/>
          <p:cNvSpPr txBox="1"/>
          <p:nvPr>
            <p:ph idx="1" type="body"/>
          </p:nvPr>
        </p:nvSpPr>
        <p:spPr>
          <a:xfrm>
            <a:off x="5183187" y="987425"/>
            <a:ext cx="6172204" cy="4873625"/>
          </a:xfrm>
          <a:prstGeom prst="rect">
            <a:avLst/>
          </a:prstGeom>
          <a:noFill/>
          <a:ln>
            <a:noFill/>
          </a:ln>
        </p:spPr>
        <p:txBody>
          <a:bodyPr anchorCtr="0" anchor="t" bIns="45700" lIns="45700" spcFirstLastPara="1" rIns="45700" wrap="square" tIns="45700">
            <a:normAutofit/>
          </a:bodyPr>
          <a:lstStyle>
            <a:lvl1pPr indent="-431800" lvl="0" marL="457200" algn="l">
              <a:lnSpc>
                <a:spcPct val="90000"/>
              </a:lnSpc>
              <a:spcBef>
                <a:spcPts val="1000"/>
              </a:spcBef>
              <a:spcAft>
                <a:spcPts val="0"/>
              </a:spcAft>
              <a:buClr>
                <a:srgbClr val="000000"/>
              </a:buClr>
              <a:buSzPts val="3200"/>
              <a:buChar char="•"/>
              <a:defRPr sz="3200"/>
            </a:lvl1pPr>
            <a:lvl2pPr indent="-431800" lvl="1" marL="914400" algn="l">
              <a:lnSpc>
                <a:spcPct val="90000"/>
              </a:lnSpc>
              <a:spcBef>
                <a:spcPts val="1000"/>
              </a:spcBef>
              <a:spcAft>
                <a:spcPts val="0"/>
              </a:spcAft>
              <a:buClr>
                <a:srgbClr val="000000"/>
              </a:buClr>
              <a:buSzPts val="3200"/>
              <a:buChar char="•"/>
              <a:defRPr sz="3200"/>
            </a:lvl2pPr>
            <a:lvl3pPr indent="-431800" lvl="2" marL="1371600" algn="l">
              <a:lnSpc>
                <a:spcPct val="90000"/>
              </a:lnSpc>
              <a:spcBef>
                <a:spcPts val="1000"/>
              </a:spcBef>
              <a:spcAft>
                <a:spcPts val="0"/>
              </a:spcAft>
              <a:buClr>
                <a:srgbClr val="000000"/>
              </a:buClr>
              <a:buSzPts val="3200"/>
              <a:buChar char="•"/>
              <a:defRPr sz="3200"/>
            </a:lvl3pPr>
            <a:lvl4pPr indent="-431800" lvl="3" marL="1828800" algn="l">
              <a:lnSpc>
                <a:spcPct val="90000"/>
              </a:lnSpc>
              <a:spcBef>
                <a:spcPts val="1000"/>
              </a:spcBef>
              <a:spcAft>
                <a:spcPts val="0"/>
              </a:spcAft>
              <a:buClr>
                <a:srgbClr val="000000"/>
              </a:buClr>
              <a:buSzPts val="3200"/>
              <a:buChar char="•"/>
              <a:defRPr sz="3200"/>
            </a:lvl4pPr>
            <a:lvl5pPr indent="-431800" lvl="4" marL="2286000" algn="l">
              <a:lnSpc>
                <a:spcPct val="90000"/>
              </a:lnSpc>
              <a:spcBef>
                <a:spcPts val="1000"/>
              </a:spcBef>
              <a:spcAft>
                <a:spcPts val="0"/>
              </a:spcAft>
              <a:buClr>
                <a:srgbClr val="000000"/>
              </a:buClr>
              <a:buSzPts val="3200"/>
              <a:buChar char="•"/>
              <a:defRPr sz="3200"/>
            </a:lvl5pPr>
            <a:lvl6pPr indent="-342900" lvl="5" marL="2743200" algn="l">
              <a:lnSpc>
                <a:spcPct val="90000"/>
              </a:lnSpc>
              <a:spcBef>
                <a:spcPts val="1000"/>
              </a:spcBef>
              <a:spcAft>
                <a:spcPts val="0"/>
              </a:spcAft>
              <a:buClr>
                <a:srgbClr val="000000"/>
              </a:buClr>
              <a:buSzPts val="1800"/>
              <a:buChar char="•"/>
              <a:defRPr/>
            </a:lvl6pPr>
            <a:lvl7pPr indent="-342900" lvl="6" marL="3200400" algn="l">
              <a:lnSpc>
                <a:spcPct val="90000"/>
              </a:lnSpc>
              <a:spcBef>
                <a:spcPts val="1000"/>
              </a:spcBef>
              <a:spcAft>
                <a:spcPts val="0"/>
              </a:spcAft>
              <a:buClr>
                <a:srgbClr val="000000"/>
              </a:buClr>
              <a:buSzPts val="1800"/>
              <a:buChar char="•"/>
              <a:defRPr/>
            </a:lvl7pPr>
            <a:lvl8pPr indent="-342900" lvl="7" marL="3657600" algn="l">
              <a:lnSpc>
                <a:spcPct val="90000"/>
              </a:lnSpc>
              <a:spcBef>
                <a:spcPts val="1000"/>
              </a:spcBef>
              <a:spcAft>
                <a:spcPts val="0"/>
              </a:spcAft>
              <a:buClr>
                <a:srgbClr val="000000"/>
              </a:buClr>
              <a:buSzPts val="1800"/>
              <a:buChar char="•"/>
              <a:defRPr/>
            </a:lvl8pPr>
            <a:lvl9pPr indent="-342900" lvl="8" marL="4114800" algn="l">
              <a:lnSpc>
                <a:spcPct val="90000"/>
              </a:lnSpc>
              <a:spcBef>
                <a:spcPts val="1000"/>
              </a:spcBef>
              <a:spcAft>
                <a:spcPts val="0"/>
              </a:spcAft>
              <a:buClr>
                <a:srgbClr val="000000"/>
              </a:buClr>
              <a:buSzPts val="1800"/>
              <a:buChar char="•"/>
              <a:defRPr/>
            </a:lvl9pPr>
          </a:lstStyle>
          <a:p/>
        </p:txBody>
      </p:sp>
      <p:sp>
        <p:nvSpPr>
          <p:cNvPr id="42" name="Google Shape;42;p102"/>
          <p:cNvSpPr txBox="1"/>
          <p:nvPr>
            <p:ph idx="2" type="body"/>
          </p:nvPr>
        </p:nvSpPr>
        <p:spPr>
          <a:xfrm>
            <a:off x="839787" y="2057400"/>
            <a:ext cx="3932238" cy="3811588"/>
          </a:xfrm>
          <a:prstGeom prst="rect">
            <a:avLst/>
          </a:prstGeom>
          <a:noFill/>
          <a:ln>
            <a:noFill/>
          </a:ln>
        </p:spPr>
        <p:txBody>
          <a:bodyPr anchorCtr="0" anchor="t" bIns="45700" lIns="45700" spcFirstLastPara="1" rIns="45700" wrap="square" tIns="45700">
            <a:normAutofit/>
          </a:bodyPr>
          <a:lstStyle>
            <a:lvl1pPr indent="-342900" lvl="0" marL="457200" algn="l">
              <a:lnSpc>
                <a:spcPct val="90000"/>
              </a:lnSpc>
              <a:spcBef>
                <a:spcPts val="1000"/>
              </a:spcBef>
              <a:spcAft>
                <a:spcPts val="0"/>
              </a:spcAft>
              <a:buClr>
                <a:srgbClr val="000000"/>
              </a:buClr>
              <a:buSzPts val="1800"/>
              <a:buChar char="•"/>
              <a:defRPr/>
            </a:lvl1pPr>
            <a:lvl2pPr indent="-342900" lvl="1" marL="914400" algn="l">
              <a:lnSpc>
                <a:spcPct val="90000"/>
              </a:lnSpc>
              <a:spcBef>
                <a:spcPts val="1000"/>
              </a:spcBef>
              <a:spcAft>
                <a:spcPts val="0"/>
              </a:spcAft>
              <a:buClr>
                <a:srgbClr val="000000"/>
              </a:buClr>
              <a:buSzPts val="1800"/>
              <a:buChar char="•"/>
              <a:defRPr/>
            </a:lvl2pPr>
            <a:lvl3pPr indent="-342900" lvl="2" marL="1371600" algn="l">
              <a:lnSpc>
                <a:spcPct val="90000"/>
              </a:lnSpc>
              <a:spcBef>
                <a:spcPts val="1000"/>
              </a:spcBef>
              <a:spcAft>
                <a:spcPts val="0"/>
              </a:spcAft>
              <a:buClr>
                <a:srgbClr val="000000"/>
              </a:buClr>
              <a:buSzPts val="1800"/>
              <a:buChar char="•"/>
              <a:defRPr/>
            </a:lvl3pPr>
            <a:lvl4pPr indent="-342900" lvl="3" marL="1828800" algn="l">
              <a:lnSpc>
                <a:spcPct val="90000"/>
              </a:lnSpc>
              <a:spcBef>
                <a:spcPts val="1000"/>
              </a:spcBef>
              <a:spcAft>
                <a:spcPts val="0"/>
              </a:spcAft>
              <a:buClr>
                <a:srgbClr val="000000"/>
              </a:buClr>
              <a:buSzPts val="1800"/>
              <a:buChar char="•"/>
              <a:defRPr/>
            </a:lvl4pPr>
            <a:lvl5pPr indent="-342900" lvl="4" marL="2286000" algn="l">
              <a:lnSpc>
                <a:spcPct val="90000"/>
              </a:lnSpc>
              <a:spcBef>
                <a:spcPts val="1000"/>
              </a:spcBef>
              <a:spcAft>
                <a:spcPts val="0"/>
              </a:spcAft>
              <a:buClr>
                <a:srgbClr val="000000"/>
              </a:buClr>
              <a:buSzPts val="1800"/>
              <a:buChar char="•"/>
              <a:defRPr/>
            </a:lvl5pPr>
            <a:lvl6pPr indent="-342900" lvl="5" marL="2743200" algn="l">
              <a:lnSpc>
                <a:spcPct val="90000"/>
              </a:lnSpc>
              <a:spcBef>
                <a:spcPts val="1000"/>
              </a:spcBef>
              <a:spcAft>
                <a:spcPts val="0"/>
              </a:spcAft>
              <a:buClr>
                <a:srgbClr val="000000"/>
              </a:buClr>
              <a:buSzPts val="1800"/>
              <a:buChar char="•"/>
              <a:defRPr/>
            </a:lvl6pPr>
            <a:lvl7pPr indent="-342900" lvl="6" marL="3200400" algn="l">
              <a:lnSpc>
                <a:spcPct val="90000"/>
              </a:lnSpc>
              <a:spcBef>
                <a:spcPts val="1000"/>
              </a:spcBef>
              <a:spcAft>
                <a:spcPts val="0"/>
              </a:spcAft>
              <a:buClr>
                <a:srgbClr val="000000"/>
              </a:buClr>
              <a:buSzPts val="1800"/>
              <a:buChar char="•"/>
              <a:defRPr/>
            </a:lvl7pPr>
            <a:lvl8pPr indent="-342900" lvl="7" marL="3657600" algn="l">
              <a:lnSpc>
                <a:spcPct val="90000"/>
              </a:lnSpc>
              <a:spcBef>
                <a:spcPts val="1000"/>
              </a:spcBef>
              <a:spcAft>
                <a:spcPts val="0"/>
              </a:spcAft>
              <a:buClr>
                <a:srgbClr val="000000"/>
              </a:buClr>
              <a:buSzPts val="1800"/>
              <a:buChar char="•"/>
              <a:defRPr/>
            </a:lvl8pPr>
            <a:lvl9pPr indent="-342900" lvl="8" marL="4114800" algn="l">
              <a:lnSpc>
                <a:spcPct val="90000"/>
              </a:lnSpc>
              <a:spcBef>
                <a:spcPts val="1000"/>
              </a:spcBef>
              <a:spcAft>
                <a:spcPts val="0"/>
              </a:spcAft>
              <a:buClr>
                <a:srgbClr val="000000"/>
              </a:buClr>
              <a:buSzPts val="1800"/>
              <a:buChar char="•"/>
              <a:defRPr/>
            </a:lvl9pPr>
          </a:lstStyle>
          <a:p/>
        </p:txBody>
      </p:sp>
      <p:sp>
        <p:nvSpPr>
          <p:cNvPr id="43" name="Google Shape;43;p102"/>
          <p:cNvSpPr txBox="1"/>
          <p:nvPr>
            <p:ph idx="12" type="sldNum"/>
          </p:nvPr>
        </p:nvSpPr>
        <p:spPr>
          <a:xfrm>
            <a:off x="11089825" y="6404294"/>
            <a:ext cx="263978" cy="269237"/>
          </a:xfrm>
          <a:prstGeom prst="rect">
            <a:avLst/>
          </a:prstGeom>
          <a:noFill/>
          <a:ln>
            <a:noFill/>
          </a:ln>
        </p:spPr>
        <p:txBody>
          <a:bodyPr anchorCtr="0" anchor="ctr" bIns="45700" lIns="45700" spcFirstLastPara="1" rIns="45700" wrap="square" tIns="45700">
            <a:spAutoFit/>
          </a:bodyPr>
          <a:lstStyle>
            <a:lvl1pPr indent="0" lvl="0"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slide layout">
  <p:cSld name="Image slide layout">
    <p:spTree>
      <p:nvGrpSpPr>
        <p:cNvPr id="415" name="Shape 415"/>
        <p:cNvGrpSpPr/>
        <p:nvPr/>
      </p:nvGrpSpPr>
      <p:grpSpPr>
        <a:xfrm>
          <a:off x="0" y="0"/>
          <a:ext cx="0" cy="0"/>
          <a:chOff x="0" y="0"/>
          <a:chExt cx="0" cy="0"/>
        </a:xfrm>
      </p:grpSpPr>
      <p:sp>
        <p:nvSpPr>
          <p:cNvPr id="416" name="Google Shape;416;p171"/>
          <p:cNvSpPr/>
          <p:nvPr>
            <p:ph idx="2" type="pic"/>
          </p:nvPr>
        </p:nvSpPr>
        <p:spPr>
          <a:xfrm>
            <a:off x="478972" y="0"/>
            <a:ext cx="5129348" cy="6858000"/>
          </a:xfrm>
          <a:prstGeom prst="rect">
            <a:avLst/>
          </a:prstGeom>
          <a:solidFill>
            <a:srgbClr val="F2F2F2"/>
          </a:solidFill>
          <a:ln>
            <a:noFill/>
          </a:ln>
        </p:spPr>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Contents slide layout">
  <p:cSld name="12_Contents slide layout">
    <p:bg>
      <p:bgPr>
        <a:blipFill>
          <a:blip r:embed="rId2">
            <a:alphaModFix/>
          </a:blip>
          <a:stretch>
            <a:fillRect/>
          </a:stretch>
        </a:blipFill>
      </p:bgPr>
    </p:bg>
    <p:spTree>
      <p:nvGrpSpPr>
        <p:cNvPr id="417" name="Shape 417"/>
        <p:cNvGrpSpPr/>
        <p:nvPr/>
      </p:nvGrpSpPr>
      <p:grpSpPr>
        <a:xfrm>
          <a:off x="0" y="0"/>
          <a:ext cx="0" cy="0"/>
          <a:chOff x="0" y="0"/>
          <a:chExt cx="0" cy="0"/>
        </a:xfrm>
      </p:grpSpPr>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Image slide layout">
  <p:cSld name="3_Image slide layout">
    <p:spTree>
      <p:nvGrpSpPr>
        <p:cNvPr id="418" name="Shape 418"/>
        <p:cNvGrpSpPr/>
        <p:nvPr/>
      </p:nvGrpSpPr>
      <p:grpSpPr>
        <a:xfrm>
          <a:off x="0" y="0"/>
          <a:ext cx="0" cy="0"/>
          <a:chOff x="0" y="0"/>
          <a:chExt cx="0" cy="0"/>
        </a:xfrm>
      </p:grpSpPr>
      <p:sp>
        <p:nvSpPr>
          <p:cNvPr id="419" name="Google Shape;419;p173"/>
          <p:cNvSpPr/>
          <p:nvPr/>
        </p:nvSpPr>
        <p:spPr>
          <a:xfrm rot="10800000">
            <a:off x="5119026" y="0"/>
            <a:ext cx="7072972" cy="6858000"/>
          </a:xfrm>
          <a:custGeom>
            <a:rect b="b" l="l" r="r" t="t"/>
            <a:pathLst>
              <a:path extrusionOk="0" h="6858000" w="7072972">
                <a:moveTo>
                  <a:pt x="0" y="0"/>
                </a:moveTo>
                <a:lnTo>
                  <a:pt x="7072972" y="1890052"/>
                </a:lnTo>
                <a:lnTo>
                  <a:pt x="3307176" y="6858000"/>
                </a:lnTo>
                <a:lnTo>
                  <a:pt x="0" y="6858000"/>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420" name="Google Shape;420;p173"/>
          <p:cNvSpPr/>
          <p:nvPr>
            <p:ph idx="2" type="pic"/>
          </p:nvPr>
        </p:nvSpPr>
        <p:spPr>
          <a:xfrm>
            <a:off x="2" y="0"/>
            <a:ext cx="7072972" cy="6858000"/>
          </a:xfrm>
          <a:prstGeom prst="rect">
            <a:avLst/>
          </a:prstGeom>
          <a:solidFill>
            <a:srgbClr val="F2F2F2"/>
          </a:solidFill>
          <a:ln>
            <a:noFill/>
          </a:ln>
        </p:spPr>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_Contents slide layout">
  <p:cSld name="14_Contents slide layout">
    <p:bg>
      <p:bgPr>
        <a:blipFill>
          <a:blip r:embed="rId2">
            <a:alphaModFix/>
          </a:blip>
          <a:stretch>
            <a:fillRect/>
          </a:stretch>
        </a:blipFill>
      </p:bgPr>
    </p:bg>
    <p:spTree>
      <p:nvGrpSpPr>
        <p:cNvPr id="421" name="Shape 421"/>
        <p:cNvGrpSpPr/>
        <p:nvPr/>
      </p:nvGrpSpPr>
      <p:grpSpPr>
        <a:xfrm>
          <a:off x="0" y="0"/>
          <a:ext cx="0" cy="0"/>
          <a:chOff x="0" y="0"/>
          <a:chExt cx="0" cy="0"/>
        </a:xfrm>
      </p:grpSpPr>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_Contents slide layout">
  <p:cSld name="15_Contents slide layout">
    <p:spTree>
      <p:nvGrpSpPr>
        <p:cNvPr id="422" name="Shape 422"/>
        <p:cNvGrpSpPr/>
        <p:nvPr/>
      </p:nvGrpSpPr>
      <p:grpSpPr>
        <a:xfrm>
          <a:off x="0" y="0"/>
          <a:ext cx="0" cy="0"/>
          <a:chOff x="0" y="0"/>
          <a:chExt cx="0" cy="0"/>
        </a:xfrm>
      </p:grpSpPr>
      <p:grpSp>
        <p:nvGrpSpPr>
          <p:cNvPr id="423" name="Google Shape;423;p175"/>
          <p:cNvGrpSpPr/>
          <p:nvPr/>
        </p:nvGrpSpPr>
        <p:grpSpPr>
          <a:xfrm>
            <a:off x="3095065" y="1780189"/>
            <a:ext cx="6001869" cy="3297621"/>
            <a:chOff x="-548507" y="477868"/>
            <a:chExt cx="11570450" cy="6357177"/>
          </a:xfrm>
        </p:grpSpPr>
        <p:sp>
          <p:nvSpPr>
            <p:cNvPr id="424" name="Google Shape;424;p175"/>
            <p:cNvSpPr/>
            <p:nvPr/>
          </p:nvSpPr>
          <p:spPr>
            <a:xfrm>
              <a:off x="-482765" y="6440599"/>
              <a:ext cx="11438966" cy="394446"/>
            </a:xfrm>
            <a:custGeom>
              <a:rect b="b" l="l" r="r" t="t"/>
              <a:pathLst>
                <a:path extrusionOk="0" h="57150" w="1657350">
                  <a:moveTo>
                    <a:pt x="1605439" y="54769"/>
                  </a:moveTo>
                  <a:cubicBezTo>
                    <a:pt x="1605439" y="54769"/>
                    <a:pt x="1638776" y="50959"/>
                    <a:pt x="1652111" y="22384"/>
                  </a:cubicBezTo>
                  <a:lnTo>
                    <a:pt x="1652111" y="22384"/>
                  </a:lnTo>
                  <a:cubicBezTo>
                    <a:pt x="1652111" y="13811"/>
                    <a:pt x="1645444" y="7144"/>
                    <a:pt x="1636871" y="7144"/>
                  </a:cubicBezTo>
                  <a:lnTo>
                    <a:pt x="44291" y="12859"/>
                  </a:lnTo>
                  <a:lnTo>
                    <a:pt x="23336" y="12859"/>
                  </a:lnTo>
                  <a:cubicBezTo>
                    <a:pt x="14764" y="12859"/>
                    <a:pt x="7144" y="18574"/>
                    <a:pt x="7144" y="26194"/>
                  </a:cubicBezTo>
                  <a:lnTo>
                    <a:pt x="7144" y="26194"/>
                  </a:lnTo>
                  <a:cubicBezTo>
                    <a:pt x="17621" y="45244"/>
                    <a:pt x="40481" y="51911"/>
                    <a:pt x="50959" y="53816"/>
                  </a:cubicBezTo>
                  <a:lnTo>
                    <a:pt x="51911" y="54769"/>
                  </a:lnTo>
                  <a:cubicBezTo>
                    <a:pt x="51911" y="54769"/>
                    <a:pt x="51911" y="54769"/>
                    <a:pt x="51911" y="54769"/>
                  </a:cubicBezTo>
                  <a:lnTo>
                    <a:pt x="56674" y="54769"/>
                  </a:lnTo>
                </a:path>
              </a:pathLst>
            </a:custGeom>
            <a:solidFill>
              <a:srgbClr val="5F6767"/>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425" name="Google Shape;425;p175"/>
            <p:cNvSpPr/>
            <p:nvPr/>
          </p:nvSpPr>
          <p:spPr>
            <a:xfrm>
              <a:off x="700575" y="477868"/>
              <a:ext cx="9072285" cy="5916709"/>
            </a:xfrm>
            <a:custGeom>
              <a:rect b="b" l="l" r="r" t="t"/>
              <a:pathLst>
                <a:path extrusionOk="0" h="857250" w="1314450">
                  <a:moveTo>
                    <a:pt x="1311116" y="813911"/>
                  </a:moveTo>
                  <a:cubicBezTo>
                    <a:pt x="1311116" y="834866"/>
                    <a:pt x="1297781" y="852964"/>
                    <a:pt x="1281589" y="852964"/>
                  </a:cubicBezTo>
                  <a:lnTo>
                    <a:pt x="36671" y="852964"/>
                  </a:lnTo>
                  <a:cubicBezTo>
                    <a:pt x="20479" y="852964"/>
                    <a:pt x="7144" y="835819"/>
                    <a:pt x="7144" y="813911"/>
                  </a:cubicBezTo>
                  <a:lnTo>
                    <a:pt x="7144" y="46196"/>
                  </a:lnTo>
                  <a:cubicBezTo>
                    <a:pt x="7144" y="25241"/>
                    <a:pt x="20479" y="7144"/>
                    <a:pt x="36671" y="7144"/>
                  </a:cubicBezTo>
                  <a:lnTo>
                    <a:pt x="1281589" y="7144"/>
                  </a:lnTo>
                  <a:cubicBezTo>
                    <a:pt x="1297781" y="7144"/>
                    <a:pt x="1311116" y="24289"/>
                    <a:pt x="1311116" y="46196"/>
                  </a:cubicBezTo>
                  <a:lnTo>
                    <a:pt x="1311116" y="813911"/>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426" name="Google Shape;426;p175"/>
            <p:cNvSpPr/>
            <p:nvPr/>
          </p:nvSpPr>
          <p:spPr>
            <a:xfrm>
              <a:off x="1088451" y="839448"/>
              <a:ext cx="8283390" cy="5062073"/>
            </a:xfrm>
            <a:custGeom>
              <a:rect b="b" l="l" r="r" t="t"/>
              <a:pathLst>
                <a:path extrusionOk="0" h="733425" w="1200150">
                  <a:moveTo>
                    <a:pt x="7144" y="7144"/>
                  </a:moveTo>
                  <a:lnTo>
                    <a:pt x="1196816" y="7144"/>
                  </a:lnTo>
                  <a:lnTo>
                    <a:pt x="1196816" y="730091"/>
                  </a:lnTo>
                  <a:lnTo>
                    <a:pt x="7144" y="730091"/>
                  </a:lnTo>
                  <a:close/>
                </a:path>
              </a:pathLst>
            </a:custGeom>
            <a:solidFill>
              <a:srgbClr val="F2F2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427" name="Google Shape;427;p175"/>
            <p:cNvSpPr/>
            <p:nvPr/>
          </p:nvSpPr>
          <p:spPr>
            <a:xfrm>
              <a:off x="-548507" y="6164484"/>
              <a:ext cx="11570450" cy="460187"/>
            </a:xfrm>
            <a:custGeom>
              <a:rect b="b" l="l" r="r" t="t"/>
              <a:pathLst>
                <a:path extrusionOk="0" h="66675" w="1676400">
                  <a:moveTo>
                    <a:pt x="50006" y="7144"/>
                  </a:moveTo>
                  <a:lnTo>
                    <a:pt x="1630204" y="7144"/>
                  </a:lnTo>
                  <a:cubicBezTo>
                    <a:pt x="1653064" y="7144"/>
                    <a:pt x="1672114" y="26194"/>
                    <a:pt x="1672114" y="49054"/>
                  </a:cubicBezTo>
                  <a:lnTo>
                    <a:pt x="1672114" y="57626"/>
                  </a:lnTo>
                  <a:cubicBezTo>
                    <a:pt x="1672114" y="57626"/>
                    <a:pt x="1674019" y="64294"/>
                    <a:pt x="1656874" y="62389"/>
                  </a:cubicBezTo>
                  <a:cubicBezTo>
                    <a:pt x="1655921" y="62389"/>
                    <a:pt x="1654969" y="62389"/>
                    <a:pt x="1654016" y="62389"/>
                  </a:cubicBezTo>
                  <a:lnTo>
                    <a:pt x="29051" y="62389"/>
                  </a:lnTo>
                  <a:cubicBezTo>
                    <a:pt x="26194" y="62389"/>
                    <a:pt x="24289" y="62389"/>
                    <a:pt x="21431" y="63341"/>
                  </a:cubicBezTo>
                  <a:cubicBezTo>
                    <a:pt x="16669" y="64294"/>
                    <a:pt x="8096" y="64294"/>
                    <a:pt x="7144" y="55721"/>
                  </a:cubicBezTo>
                  <a:lnTo>
                    <a:pt x="7144" y="48101"/>
                  </a:lnTo>
                  <a:cubicBezTo>
                    <a:pt x="8096" y="25241"/>
                    <a:pt x="26194" y="7144"/>
                    <a:pt x="50006" y="7144"/>
                  </a:cubicBezTo>
                  <a:close/>
                </a:path>
              </a:pathLst>
            </a:custGeom>
            <a:solidFill>
              <a:srgbClr val="CCCCC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428" name="Google Shape;428;p175"/>
            <p:cNvSpPr/>
            <p:nvPr/>
          </p:nvSpPr>
          <p:spPr>
            <a:xfrm>
              <a:off x="4438629" y="6215033"/>
              <a:ext cx="1618413" cy="184076"/>
            </a:xfrm>
            <a:custGeom>
              <a:rect b="b" l="l" r="r" t="t"/>
              <a:pathLst>
                <a:path extrusionOk="0" h="184076" w="1618413">
                  <a:moveTo>
                    <a:pt x="1478513" y="177499"/>
                  </a:moveTo>
                  <a:lnTo>
                    <a:pt x="1485084" y="177499"/>
                  </a:lnTo>
                  <a:lnTo>
                    <a:pt x="1502686" y="178122"/>
                  </a:lnTo>
                  <a:lnTo>
                    <a:pt x="1499879" y="178526"/>
                  </a:lnTo>
                  <a:cubicBezTo>
                    <a:pt x="1487142" y="179142"/>
                    <a:pt x="1478513" y="177499"/>
                    <a:pt x="1478513" y="177499"/>
                  </a:cubicBezTo>
                  <a:close/>
                  <a:moveTo>
                    <a:pt x="84799" y="170928"/>
                  </a:moveTo>
                  <a:cubicBezTo>
                    <a:pt x="97947" y="177499"/>
                    <a:pt x="104518" y="177499"/>
                    <a:pt x="117666" y="177499"/>
                  </a:cubicBezTo>
                  <a:lnTo>
                    <a:pt x="104518" y="177499"/>
                  </a:lnTo>
                  <a:cubicBezTo>
                    <a:pt x="97947" y="177499"/>
                    <a:pt x="91370" y="177499"/>
                    <a:pt x="84799" y="170928"/>
                  </a:cubicBezTo>
                  <a:close/>
                  <a:moveTo>
                    <a:pt x="1603418" y="0"/>
                  </a:moveTo>
                  <a:lnTo>
                    <a:pt x="1616567" y="0"/>
                  </a:lnTo>
                  <a:cubicBezTo>
                    <a:pt x="1631361" y="152847"/>
                    <a:pt x="1553705" y="176266"/>
                    <a:pt x="1511177" y="178423"/>
                  </a:cubicBezTo>
                  <a:lnTo>
                    <a:pt x="1502686" y="178122"/>
                  </a:lnTo>
                  <a:lnTo>
                    <a:pt x="1521501" y="175419"/>
                  </a:lnTo>
                  <a:cubicBezTo>
                    <a:pt x="1560791" y="165788"/>
                    <a:pt x="1611636" y="129836"/>
                    <a:pt x="1603418" y="6571"/>
                  </a:cubicBezTo>
                  <a:close/>
                  <a:moveTo>
                    <a:pt x="5911" y="0"/>
                  </a:moveTo>
                  <a:lnTo>
                    <a:pt x="19060" y="6571"/>
                  </a:lnTo>
                  <a:cubicBezTo>
                    <a:pt x="19060" y="6571"/>
                    <a:pt x="-20385" y="144631"/>
                    <a:pt x="91379" y="184076"/>
                  </a:cubicBezTo>
                  <a:cubicBezTo>
                    <a:pt x="-33534" y="151202"/>
                    <a:pt x="5911" y="0"/>
                    <a:pt x="5911" y="0"/>
                  </a:cubicBezTo>
                  <a:close/>
                </a:path>
              </a:pathLst>
            </a:custGeom>
            <a:solidFill>
              <a:srgbClr val="4D4D4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grpSp>
          <p:nvGrpSpPr>
            <p:cNvPr id="429" name="Google Shape;429;p175"/>
            <p:cNvGrpSpPr/>
            <p:nvPr/>
          </p:nvGrpSpPr>
          <p:grpSpPr>
            <a:xfrm>
              <a:off x="1606" y="6382978"/>
              <a:ext cx="413937" cy="115242"/>
              <a:chOff x="5955" y="6353672"/>
              <a:chExt cx="413937" cy="115242"/>
            </a:xfrm>
          </p:grpSpPr>
          <p:sp>
            <p:nvSpPr>
              <p:cNvPr id="430" name="Google Shape;430;p175"/>
              <p:cNvSpPr/>
              <p:nvPr/>
            </p:nvSpPr>
            <p:spPr>
              <a:xfrm>
                <a:off x="5955" y="6353672"/>
                <a:ext cx="413937" cy="115242"/>
              </a:xfrm>
              <a:prstGeom prst="roundRect">
                <a:avLst>
                  <a:gd fmla="val 28154" name="adj"/>
                </a:avLst>
              </a:prstGeom>
              <a:solidFill>
                <a:srgbClr val="BFBFB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431" name="Google Shape;431;p175"/>
              <p:cNvSpPr/>
              <p:nvPr/>
            </p:nvSpPr>
            <p:spPr>
              <a:xfrm>
                <a:off x="99417" y="6382279"/>
                <a:ext cx="227012" cy="55272"/>
              </a:xfrm>
              <a:prstGeom prst="roundRect">
                <a:avLst>
                  <a:gd fmla="val 28154" name="adj"/>
                </a:avLst>
              </a:prstGeom>
              <a:solidFill>
                <a:srgbClr val="59595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grpSp>
        <p:grpSp>
          <p:nvGrpSpPr>
            <p:cNvPr id="432" name="Google Shape;432;p175"/>
            <p:cNvGrpSpPr/>
            <p:nvPr/>
          </p:nvGrpSpPr>
          <p:grpSpPr>
            <a:xfrm>
              <a:off x="9855291" y="6381600"/>
              <a:ext cx="885989" cy="115242"/>
              <a:chOff x="5955" y="6353672"/>
              <a:chExt cx="413937" cy="115242"/>
            </a:xfrm>
          </p:grpSpPr>
          <p:sp>
            <p:nvSpPr>
              <p:cNvPr id="433" name="Google Shape;433;p175"/>
              <p:cNvSpPr/>
              <p:nvPr/>
            </p:nvSpPr>
            <p:spPr>
              <a:xfrm>
                <a:off x="5955" y="6353672"/>
                <a:ext cx="413937" cy="115242"/>
              </a:xfrm>
              <a:prstGeom prst="roundRect">
                <a:avLst>
                  <a:gd fmla="val 28154" name="adj"/>
                </a:avLst>
              </a:prstGeom>
              <a:solidFill>
                <a:srgbClr val="BFBFB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434" name="Google Shape;434;p175"/>
              <p:cNvSpPr/>
              <p:nvPr/>
            </p:nvSpPr>
            <p:spPr>
              <a:xfrm>
                <a:off x="84761" y="6382279"/>
                <a:ext cx="256326" cy="55272"/>
              </a:xfrm>
              <a:prstGeom prst="roundRect">
                <a:avLst>
                  <a:gd fmla="val 28154" name="adj"/>
                </a:avLst>
              </a:prstGeom>
              <a:solidFill>
                <a:srgbClr val="59595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grpSp>
        <p:sp>
          <p:nvSpPr>
            <p:cNvPr id="435" name="Google Shape;435;p175"/>
            <p:cNvSpPr/>
            <p:nvPr/>
          </p:nvSpPr>
          <p:spPr>
            <a:xfrm>
              <a:off x="3892805" y="496953"/>
              <a:ext cx="5479036" cy="5431217"/>
            </a:xfrm>
            <a:custGeom>
              <a:rect b="b" l="l" r="r" t="t"/>
              <a:pathLst>
                <a:path extrusionOk="0" h="4035268" w="3976489">
                  <a:moveTo>
                    <a:pt x="2473335" y="0"/>
                  </a:moveTo>
                  <a:lnTo>
                    <a:pt x="3976489" y="10635"/>
                  </a:lnTo>
                  <a:cubicBezTo>
                    <a:pt x="3973762" y="1342950"/>
                    <a:pt x="3971034" y="2702953"/>
                    <a:pt x="3968307" y="4035268"/>
                  </a:cubicBezTo>
                  <a:lnTo>
                    <a:pt x="0" y="4035268"/>
                  </a:lnTo>
                </a:path>
              </a:pathLst>
            </a:custGeom>
            <a:solidFill>
              <a:srgbClr val="999999">
                <a:alpha val="8235"/>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grpSp>
      <p:sp>
        <p:nvSpPr>
          <p:cNvPr id="436" name="Google Shape;436;p175"/>
          <p:cNvSpPr/>
          <p:nvPr>
            <p:ph idx="2" type="pic"/>
          </p:nvPr>
        </p:nvSpPr>
        <p:spPr>
          <a:xfrm>
            <a:off x="3909754" y="1947860"/>
            <a:ext cx="4372493" cy="2669432"/>
          </a:xfrm>
          <a:prstGeom prst="rect">
            <a:avLst/>
          </a:prstGeom>
          <a:solidFill>
            <a:srgbClr val="F2F2F2"/>
          </a:solidFill>
          <a:ln>
            <a:noFill/>
          </a:ln>
        </p:spPr>
      </p:sp>
      <p:sp>
        <p:nvSpPr>
          <p:cNvPr id="437" name="Google Shape;437;p175"/>
          <p:cNvSpPr txBox="1"/>
          <p:nvPr>
            <p:ph idx="1" type="body"/>
          </p:nvPr>
        </p:nvSpPr>
        <p:spPr>
          <a:xfrm>
            <a:off x="323529" y="339509"/>
            <a:ext cx="11573197" cy="724247"/>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1000"/>
              </a:spcBef>
              <a:spcAft>
                <a:spcPts val="0"/>
              </a:spcAft>
              <a:buClr>
                <a:srgbClr val="262626"/>
              </a:buClr>
              <a:buSzPts val="5400"/>
              <a:buFont typeface="Arial"/>
              <a:buNone/>
              <a:defRPr b="0" i="0" sz="5400" u="none" cap="none" strike="noStrike">
                <a:solidFill>
                  <a:srgbClr val="262626"/>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_Contents slide layout">
  <p:cSld name="16_Contents slide layout">
    <p:bg>
      <p:bgPr>
        <a:blipFill>
          <a:blip r:embed="rId2">
            <a:alphaModFix/>
          </a:blip>
          <a:stretch>
            <a:fillRect/>
          </a:stretch>
        </a:blipFill>
      </p:bgPr>
    </p:bg>
    <p:spTree>
      <p:nvGrpSpPr>
        <p:cNvPr id="438" name="Shape 438"/>
        <p:cNvGrpSpPr/>
        <p:nvPr/>
      </p:nvGrpSpPr>
      <p:grpSpPr>
        <a:xfrm>
          <a:off x="0" y="0"/>
          <a:ext cx="0" cy="0"/>
          <a:chOff x="0" y="0"/>
          <a:chExt cx="0" cy="0"/>
        </a:xfrm>
      </p:grpSpPr>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_Contents slide layout">
  <p:cSld name="17_Contents slide layout">
    <p:bg>
      <p:bgPr>
        <a:blipFill>
          <a:blip r:embed="rId2">
            <a:alphaModFix/>
          </a:blip>
          <a:stretch>
            <a:fillRect/>
          </a:stretch>
        </a:blipFill>
      </p:bgPr>
    </p:bg>
    <p:spTree>
      <p:nvGrpSpPr>
        <p:cNvPr id="439" name="Shape 439"/>
        <p:cNvGrpSpPr/>
        <p:nvPr/>
      </p:nvGrpSpPr>
      <p:grpSpPr>
        <a:xfrm>
          <a:off x="0" y="0"/>
          <a:ext cx="0" cy="0"/>
          <a:chOff x="0" y="0"/>
          <a:chExt cx="0" cy="0"/>
        </a:xfrm>
      </p:grpSpPr>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NG sets layout">
  <p:cSld name="PNG sets layout">
    <p:bg>
      <p:bgPr>
        <a:blipFill>
          <a:blip r:embed="rId2">
            <a:alphaModFix/>
          </a:blip>
          <a:stretch>
            <a:fillRect/>
          </a:stretch>
        </a:blipFill>
      </p:bgPr>
    </p:bg>
    <p:spTree>
      <p:nvGrpSpPr>
        <p:cNvPr id="440" name="Shape 440"/>
        <p:cNvGrpSpPr/>
        <p:nvPr/>
      </p:nvGrpSpPr>
      <p:grpSpPr>
        <a:xfrm>
          <a:off x="0" y="0"/>
          <a:ext cx="0" cy="0"/>
          <a:chOff x="0" y="0"/>
          <a:chExt cx="0" cy="0"/>
        </a:xfrm>
      </p:grpSpPr>
      <p:sp>
        <p:nvSpPr>
          <p:cNvPr id="441" name="Google Shape;441;p178"/>
          <p:cNvSpPr txBox="1"/>
          <p:nvPr>
            <p:ph idx="1" type="body"/>
          </p:nvPr>
        </p:nvSpPr>
        <p:spPr>
          <a:xfrm>
            <a:off x="323529" y="332482"/>
            <a:ext cx="11573197" cy="724247"/>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1000"/>
              </a:spcBef>
              <a:spcAft>
                <a:spcPts val="0"/>
              </a:spcAft>
              <a:buClr>
                <a:srgbClr val="262626"/>
              </a:buClr>
              <a:buSzPts val="5400"/>
              <a:buFont typeface="Arial"/>
              <a:buNone/>
              <a:defRPr b="0" i="0" sz="5400" u="none" cap="none" strike="noStrike">
                <a:solidFill>
                  <a:srgbClr val="262626"/>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Icon sets layout">
  <p:cSld name="1_Icon sets layout">
    <p:spTree>
      <p:nvGrpSpPr>
        <p:cNvPr id="442" name="Shape 442"/>
        <p:cNvGrpSpPr/>
        <p:nvPr/>
      </p:nvGrpSpPr>
      <p:grpSpPr>
        <a:xfrm>
          <a:off x="0" y="0"/>
          <a:ext cx="0" cy="0"/>
          <a:chOff x="0" y="0"/>
          <a:chExt cx="0" cy="0"/>
        </a:xfrm>
      </p:grpSpPr>
      <p:sp>
        <p:nvSpPr>
          <p:cNvPr id="443" name="Google Shape;443;p179"/>
          <p:cNvSpPr txBox="1"/>
          <p:nvPr>
            <p:ph idx="1" type="body"/>
          </p:nvPr>
        </p:nvSpPr>
        <p:spPr>
          <a:xfrm>
            <a:off x="323529" y="123478"/>
            <a:ext cx="11573197" cy="724247"/>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1000"/>
              </a:spcBef>
              <a:spcAft>
                <a:spcPts val="0"/>
              </a:spcAft>
              <a:buClr>
                <a:srgbClr val="262626"/>
              </a:buClr>
              <a:buSzPts val="5400"/>
              <a:buFont typeface="Arial"/>
              <a:buNone/>
              <a:defRPr b="0" i="0" sz="5400" u="none" cap="none" strike="noStrike">
                <a:solidFill>
                  <a:srgbClr val="262626"/>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4" name="Google Shape;444;p179"/>
          <p:cNvSpPr/>
          <p:nvPr/>
        </p:nvSpPr>
        <p:spPr>
          <a:xfrm>
            <a:off x="354010" y="1131591"/>
            <a:ext cx="3560767" cy="5402561"/>
          </a:xfrm>
          <a:prstGeom prst="roundRect">
            <a:avLst>
              <a:gd fmla="val 3968" name="adj"/>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1"/>
              <a:buFont typeface="Arial"/>
              <a:buNone/>
            </a:pPr>
            <a:r>
              <a:t/>
            </a:r>
            <a:endParaRPr b="0" i="0" sz="1351" u="none" cap="none" strike="noStrike">
              <a:solidFill>
                <a:srgbClr val="FFFFFF"/>
              </a:solidFill>
              <a:latin typeface="Arial"/>
              <a:ea typeface="Arial"/>
              <a:cs typeface="Arial"/>
              <a:sym typeface="Arial"/>
            </a:endParaRPr>
          </a:p>
        </p:txBody>
      </p:sp>
      <p:sp>
        <p:nvSpPr>
          <p:cNvPr id="445" name="Google Shape;445;p179"/>
          <p:cNvSpPr/>
          <p:nvPr/>
        </p:nvSpPr>
        <p:spPr>
          <a:xfrm>
            <a:off x="531933" y="1347500"/>
            <a:ext cx="153868" cy="5015200"/>
          </a:xfrm>
          <a:prstGeom prst="roundRect">
            <a:avLst>
              <a:gd fmla="val 50000" name="adj"/>
            </a:avLst>
          </a:prstGeom>
          <a:solidFill>
            <a:schemeClr val="lt1">
              <a:alpha val="4000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1"/>
              <a:buFont typeface="Arial"/>
              <a:buNone/>
            </a:pPr>
            <a:r>
              <a:t/>
            </a:r>
            <a:endParaRPr b="0" i="0" sz="1351" u="none" cap="none" strike="noStrike">
              <a:solidFill>
                <a:srgbClr val="FFFFFF"/>
              </a:solidFill>
              <a:latin typeface="Arial"/>
              <a:ea typeface="Arial"/>
              <a:cs typeface="Arial"/>
              <a:sym typeface="Arial"/>
            </a:endParaRPr>
          </a:p>
        </p:txBody>
      </p:sp>
      <p:sp>
        <p:nvSpPr>
          <p:cNvPr id="446" name="Google Shape;446;p179"/>
          <p:cNvSpPr/>
          <p:nvPr/>
        </p:nvSpPr>
        <p:spPr>
          <a:xfrm rot="5400000">
            <a:off x="3057177" y="1276653"/>
            <a:ext cx="685849" cy="685148"/>
          </a:xfrm>
          <a:prstGeom prst="halfFrame">
            <a:avLst>
              <a:gd fmla="val 23728" name="adj1"/>
              <a:gd fmla="val 24642" name="adj2"/>
            </a:avLst>
          </a:prstGeom>
          <a:solidFill>
            <a:schemeClr val="lt1">
              <a:alpha val="21176"/>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1"/>
              <a:buFont typeface="Arial"/>
              <a:buNone/>
            </a:pPr>
            <a:r>
              <a:t/>
            </a:r>
            <a:endParaRPr b="0" i="0" sz="1351" u="none" cap="none" strike="noStrike">
              <a:solidFill>
                <a:srgbClr val="262626"/>
              </a:solidFill>
              <a:latin typeface="Arial"/>
              <a:ea typeface="Arial"/>
              <a:cs typeface="Arial"/>
              <a:sym typeface="Arial"/>
            </a:endParaRPr>
          </a:p>
        </p:txBody>
      </p:sp>
      <p:sp>
        <p:nvSpPr>
          <p:cNvPr id="447" name="Google Shape;447;p179"/>
          <p:cNvSpPr txBox="1"/>
          <p:nvPr/>
        </p:nvSpPr>
        <p:spPr>
          <a:xfrm>
            <a:off x="711704" y="1637214"/>
            <a:ext cx="2232248" cy="52322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FFFFFF"/>
              </a:buClr>
              <a:buSzPts val="1400"/>
              <a:buFont typeface="Arial"/>
              <a:buNone/>
            </a:pPr>
            <a:r>
              <a:rPr b="1" i="0" lang="en-US" sz="1400" u="none" cap="none" strike="noStrike">
                <a:solidFill>
                  <a:srgbClr val="FFFFFF"/>
                </a:solidFill>
                <a:latin typeface="Arial"/>
                <a:ea typeface="Arial"/>
                <a:cs typeface="Arial"/>
                <a:sym typeface="Arial"/>
              </a:rPr>
              <a:t>You can Resize without losing quality</a:t>
            </a:r>
            <a:endParaRPr b="1" i="0" sz="1400" u="none" cap="none" strike="noStrike">
              <a:solidFill>
                <a:srgbClr val="FFFFFF"/>
              </a:solidFill>
              <a:latin typeface="Arial"/>
              <a:ea typeface="Arial"/>
              <a:cs typeface="Arial"/>
              <a:sym typeface="Arial"/>
            </a:endParaRPr>
          </a:p>
        </p:txBody>
      </p:sp>
      <p:sp>
        <p:nvSpPr>
          <p:cNvPr id="448" name="Google Shape;448;p179"/>
          <p:cNvSpPr txBox="1"/>
          <p:nvPr/>
        </p:nvSpPr>
        <p:spPr>
          <a:xfrm>
            <a:off x="711704" y="2127463"/>
            <a:ext cx="2232248" cy="738664"/>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FFFFFF"/>
              </a:buClr>
              <a:buSzPts val="1400"/>
              <a:buFont typeface="Arial"/>
              <a:buNone/>
            </a:pPr>
            <a:r>
              <a:rPr b="1" i="0" lang="en-US" sz="1400" u="none" cap="none" strike="noStrike">
                <a:solidFill>
                  <a:srgbClr val="FFFFFF"/>
                </a:solidFill>
                <a:latin typeface="Arial"/>
                <a:ea typeface="Arial"/>
                <a:cs typeface="Arial"/>
                <a:sym typeface="Arial"/>
              </a:rPr>
              <a:t>You can Change Fill Color &amp;</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FFFFFF"/>
              </a:buClr>
              <a:buSzPts val="1400"/>
              <a:buFont typeface="Arial"/>
              <a:buNone/>
            </a:pPr>
            <a:r>
              <a:rPr b="1" i="0" lang="en-US" sz="1400" u="none" cap="none" strike="noStrike">
                <a:solidFill>
                  <a:srgbClr val="FFFFFF"/>
                </a:solidFill>
                <a:latin typeface="Arial"/>
                <a:ea typeface="Arial"/>
                <a:cs typeface="Arial"/>
                <a:sym typeface="Arial"/>
              </a:rPr>
              <a:t>Line Color</a:t>
            </a:r>
            <a:endParaRPr b="1" i="0" sz="1400" u="none" cap="none" strike="noStrike">
              <a:solidFill>
                <a:srgbClr val="FFFFFF"/>
              </a:solidFill>
              <a:latin typeface="Arial"/>
              <a:ea typeface="Arial"/>
              <a:cs typeface="Arial"/>
              <a:sym typeface="Arial"/>
            </a:endParaRPr>
          </a:p>
        </p:txBody>
      </p:sp>
      <p:sp>
        <p:nvSpPr>
          <p:cNvPr id="449" name="Google Shape;449;p179"/>
          <p:cNvSpPr txBox="1"/>
          <p:nvPr/>
        </p:nvSpPr>
        <p:spPr>
          <a:xfrm>
            <a:off x="721229" y="5808438"/>
            <a:ext cx="2232000" cy="307777"/>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FFFFFF"/>
              </a:buClr>
              <a:buSzPts val="1400"/>
              <a:buFont typeface="Arial"/>
              <a:buNone/>
            </a:pPr>
            <a:r>
              <a:rPr b="0" i="0" lang="en-US" sz="1400" u="none" cap="none" strike="noStrike">
                <a:solidFill>
                  <a:srgbClr val="FFFFFF"/>
                </a:solidFill>
                <a:latin typeface="Arial"/>
                <a:ea typeface="Arial"/>
                <a:cs typeface="Arial"/>
                <a:sym typeface="Arial"/>
              </a:rPr>
              <a:t>www.allppt.com</a:t>
            </a:r>
            <a:endParaRPr b="0" i="0" sz="1400" u="none" cap="none" strike="noStrike">
              <a:solidFill>
                <a:srgbClr val="FFFFFF"/>
              </a:solidFill>
              <a:latin typeface="Arial"/>
              <a:ea typeface="Arial"/>
              <a:cs typeface="Arial"/>
              <a:sym typeface="Arial"/>
            </a:endParaRPr>
          </a:p>
        </p:txBody>
      </p:sp>
      <p:sp>
        <p:nvSpPr>
          <p:cNvPr id="450" name="Google Shape;450;p179"/>
          <p:cNvSpPr txBox="1"/>
          <p:nvPr/>
        </p:nvSpPr>
        <p:spPr>
          <a:xfrm>
            <a:off x="721229" y="4450324"/>
            <a:ext cx="2717296" cy="1384995"/>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FFFFFF"/>
              </a:buClr>
              <a:buSzPts val="2800"/>
              <a:buFont typeface="Arial"/>
              <a:buNone/>
            </a:pPr>
            <a:r>
              <a:rPr b="1" i="0" lang="en-US" sz="2800" u="none" cap="none" strike="noStrike">
                <a:solidFill>
                  <a:srgbClr val="FFFFFF"/>
                </a:solidFill>
                <a:latin typeface="Arial"/>
                <a:ea typeface="Arial"/>
                <a:cs typeface="Arial"/>
                <a:sym typeface="Arial"/>
              </a:rPr>
              <a:t>FREE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FFFFFF"/>
              </a:buClr>
              <a:buSzPts val="2800"/>
              <a:buFont typeface="Arial"/>
              <a:buNone/>
            </a:pPr>
            <a:r>
              <a:rPr b="1" i="0" lang="en-US" sz="2800" u="none" cap="none" strike="noStrike">
                <a:solidFill>
                  <a:srgbClr val="FFFFFF"/>
                </a:solidFill>
                <a:latin typeface="Arial"/>
                <a:ea typeface="Arial"/>
                <a:cs typeface="Arial"/>
                <a:sym typeface="Arial"/>
              </a:rPr>
              <a:t>PPT TEMPLATES</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44" name="Shape 44"/>
        <p:cNvGrpSpPr/>
        <p:nvPr/>
      </p:nvGrpSpPr>
      <p:grpSpPr>
        <a:xfrm>
          <a:off x="0" y="0"/>
          <a:ext cx="0" cy="0"/>
          <a:chOff x="0" y="0"/>
          <a:chExt cx="0" cy="0"/>
        </a:xfrm>
      </p:grpSpPr>
      <p:sp>
        <p:nvSpPr>
          <p:cNvPr id="45" name="Google Shape;45;p103"/>
          <p:cNvSpPr txBox="1"/>
          <p:nvPr>
            <p:ph type="title"/>
          </p:nvPr>
        </p:nvSpPr>
        <p:spPr>
          <a:xfrm>
            <a:off x="839787" y="457200"/>
            <a:ext cx="3932240" cy="1600200"/>
          </a:xfrm>
          <a:prstGeom prst="rect">
            <a:avLst/>
          </a:prstGeom>
          <a:noFill/>
          <a:ln>
            <a:noFill/>
          </a:ln>
        </p:spPr>
        <p:txBody>
          <a:bodyPr anchorCtr="0" anchor="b" bIns="45700" lIns="45700" spcFirstLastPara="1" rIns="45700" wrap="square" tIns="45700">
            <a:normAutofit/>
          </a:bodyPr>
          <a:lstStyle>
            <a:lvl1pPr lvl="0" algn="l">
              <a:lnSpc>
                <a:spcPct val="90000"/>
              </a:lnSpc>
              <a:spcBef>
                <a:spcPts val="0"/>
              </a:spcBef>
              <a:spcAft>
                <a:spcPts val="0"/>
              </a:spcAft>
              <a:buClr>
                <a:srgbClr val="000000"/>
              </a:buClr>
              <a:buSzPts val="3200"/>
              <a:buFont typeface="Calibri"/>
              <a:buNone/>
              <a:defRPr sz="3200"/>
            </a:lvl1pPr>
            <a:lvl2pPr lvl="1" algn="l">
              <a:lnSpc>
                <a:spcPct val="90000"/>
              </a:lnSpc>
              <a:spcBef>
                <a:spcPts val="0"/>
              </a:spcBef>
              <a:spcAft>
                <a:spcPts val="0"/>
              </a:spcAft>
              <a:buClr>
                <a:srgbClr val="000000"/>
              </a:buClr>
              <a:buSzPts val="1800"/>
              <a:buNone/>
              <a:defRPr/>
            </a:lvl2pPr>
            <a:lvl3pPr lvl="2" algn="l">
              <a:lnSpc>
                <a:spcPct val="90000"/>
              </a:lnSpc>
              <a:spcBef>
                <a:spcPts val="0"/>
              </a:spcBef>
              <a:spcAft>
                <a:spcPts val="0"/>
              </a:spcAft>
              <a:buClr>
                <a:srgbClr val="000000"/>
              </a:buClr>
              <a:buSzPts val="1800"/>
              <a:buNone/>
              <a:defRPr/>
            </a:lvl3pPr>
            <a:lvl4pPr lvl="3" algn="l">
              <a:lnSpc>
                <a:spcPct val="90000"/>
              </a:lnSpc>
              <a:spcBef>
                <a:spcPts val="0"/>
              </a:spcBef>
              <a:spcAft>
                <a:spcPts val="0"/>
              </a:spcAft>
              <a:buClr>
                <a:srgbClr val="000000"/>
              </a:buClr>
              <a:buSzPts val="1800"/>
              <a:buNone/>
              <a:defRPr/>
            </a:lvl4pPr>
            <a:lvl5pPr lvl="4" algn="l">
              <a:lnSpc>
                <a:spcPct val="90000"/>
              </a:lnSpc>
              <a:spcBef>
                <a:spcPts val="0"/>
              </a:spcBef>
              <a:spcAft>
                <a:spcPts val="0"/>
              </a:spcAft>
              <a:buClr>
                <a:srgbClr val="000000"/>
              </a:buClr>
              <a:buSzPts val="1800"/>
              <a:buNone/>
              <a:defRPr/>
            </a:lvl5pPr>
            <a:lvl6pPr lvl="5" algn="l">
              <a:lnSpc>
                <a:spcPct val="90000"/>
              </a:lnSpc>
              <a:spcBef>
                <a:spcPts val="0"/>
              </a:spcBef>
              <a:spcAft>
                <a:spcPts val="0"/>
              </a:spcAft>
              <a:buClr>
                <a:srgbClr val="000000"/>
              </a:buClr>
              <a:buSzPts val="1800"/>
              <a:buNone/>
              <a:defRPr/>
            </a:lvl6pPr>
            <a:lvl7pPr lvl="6" algn="l">
              <a:lnSpc>
                <a:spcPct val="90000"/>
              </a:lnSpc>
              <a:spcBef>
                <a:spcPts val="0"/>
              </a:spcBef>
              <a:spcAft>
                <a:spcPts val="0"/>
              </a:spcAft>
              <a:buClr>
                <a:srgbClr val="000000"/>
              </a:buClr>
              <a:buSzPts val="1800"/>
              <a:buNone/>
              <a:defRPr/>
            </a:lvl7pPr>
            <a:lvl8pPr lvl="7" algn="l">
              <a:lnSpc>
                <a:spcPct val="90000"/>
              </a:lnSpc>
              <a:spcBef>
                <a:spcPts val="0"/>
              </a:spcBef>
              <a:spcAft>
                <a:spcPts val="0"/>
              </a:spcAft>
              <a:buClr>
                <a:srgbClr val="000000"/>
              </a:buClr>
              <a:buSzPts val="1800"/>
              <a:buNone/>
              <a:defRPr/>
            </a:lvl8pPr>
            <a:lvl9pPr lvl="8" algn="l">
              <a:lnSpc>
                <a:spcPct val="90000"/>
              </a:lnSpc>
              <a:spcBef>
                <a:spcPts val="0"/>
              </a:spcBef>
              <a:spcAft>
                <a:spcPts val="0"/>
              </a:spcAft>
              <a:buClr>
                <a:srgbClr val="000000"/>
              </a:buClr>
              <a:buSzPts val="1800"/>
              <a:buNone/>
              <a:defRPr/>
            </a:lvl9pPr>
          </a:lstStyle>
          <a:p/>
        </p:txBody>
      </p:sp>
      <p:sp>
        <p:nvSpPr>
          <p:cNvPr id="46" name="Google Shape;46;p103"/>
          <p:cNvSpPr/>
          <p:nvPr>
            <p:ph idx="2" type="pic"/>
          </p:nvPr>
        </p:nvSpPr>
        <p:spPr>
          <a:xfrm>
            <a:off x="5183187" y="987425"/>
            <a:ext cx="6172204" cy="4873625"/>
          </a:xfrm>
          <a:prstGeom prst="rect">
            <a:avLst/>
          </a:prstGeom>
          <a:noFill/>
          <a:ln>
            <a:noFill/>
          </a:ln>
        </p:spPr>
      </p:sp>
      <p:sp>
        <p:nvSpPr>
          <p:cNvPr id="47" name="Google Shape;47;p103"/>
          <p:cNvSpPr txBox="1"/>
          <p:nvPr>
            <p:ph idx="1" type="body"/>
          </p:nvPr>
        </p:nvSpPr>
        <p:spPr>
          <a:xfrm>
            <a:off x="839787" y="2057400"/>
            <a:ext cx="3932240" cy="3811588"/>
          </a:xfrm>
          <a:prstGeom prst="rect">
            <a:avLst/>
          </a:prstGeom>
          <a:noFill/>
          <a:ln>
            <a:noFill/>
          </a:ln>
        </p:spPr>
        <p:txBody>
          <a:bodyPr anchorCtr="0" anchor="t" bIns="45700" lIns="45700" spcFirstLastPara="1" rIns="45700" wrap="square" tIns="45700">
            <a:normAutofit/>
          </a:bodyPr>
          <a:lstStyle>
            <a:lvl1pPr indent="-228600" lvl="0" marL="457200" algn="l">
              <a:lnSpc>
                <a:spcPct val="90000"/>
              </a:lnSpc>
              <a:spcBef>
                <a:spcPts val="1000"/>
              </a:spcBef>
              <a:spcAft>
                <a:spcPts val="0"/>
              </a:spcAft>
              <a:buClr>
                <a:srgbClr val="000000"/>
              </a:buClr>
              <a:buSzPts val="1600"/>
              <a:buFont typeface="Calibri"/>
              <a:buNone/>
              <a:defRPr sz="1600"/>
            </a:lvl1pPr>
            <a:lvl2pPr indent="-228600" lvl="1" marL="914400" algn="l">
              <a:lnSpc>
                <a:spcPct val="90000"/>
              </a:lnSpc>
              <a:spcBef>
                <a:spcPts val="1000"/>
              </a:spcBef>
              <a:spcAft>
                <a:spcPts val="0"/>
              </a:spcAft>
              <a:buClr>
                <a:srgbClr val="000000"/>
              </a:buClr>
              <a:buSzPts val="1600"/>
              <a:buFont typeface="Calibri"/>
              <a:buNone/>
              <a:defRPr sz="1600"/>
            </a:lvl2pPr>
            <a:lvl3pPr indent="-228600" lvl="2" marL="1371600" algn="l">
              <a:lnSpc>
                <a:spcPct val="90000"/>
              </a:lnSpc>
              <a:spcBef>
                <a:spcPts val="1000"/>
              </a:spcBef>
              <a:spcAft>
                <a:spcPts val="0"/>
              </a:spcAft>
              <a:buClr>
                <a:srgbClr val="000000"/>
              </a:buClr>
              <a:buSzPts val="1600"/>
              <a:buFont typeface="Calibri"/>
              <a:buNone/>
              <a:defRPr sz="1600"/>
            </a:lvl3pPr>
            <a:lvl4pPr indent="-228600" lvl="3" marL="1828800" algn="l">
              <a:lnSpc>
                <a:spcPct val="90000"/>
              </a:lnSpc>
              <a:spcBef>
                <a:spcPts val="1000"/>
              </a:spcBef>
              <a:spcAft>
                <a:spcPts val="0"/>
              </a:spcAft>
              <a:buClr>
                <a:srgbClr val="000000"/>
              </a:buClr>
              <a:buSzPts val="1600"/>
              <a:buFont typeface="Calibri"/>
              <a:buNone/>
              <a:defRPr sz="1600"/>
            </a:lvl4pPr>
            <a:lvl5pPr indent="-228600" lvl="4" marL="2286000" algn="l">
              <a:lnSpc>
                <a:spcPct val="90000"/>
              </a:lnSpc>
              <a:spcBef>
                <a:spcPts val="1000"/>
              </a:spcBef>
              <a:spcAft>
                <a:spcPts val="0"/>
              </a:spcAft>
              <a:buClr>
                <a:srgbClr val="000000"/>
              </a:buClr>
              <a:buSzPts val="1600"/>
              <a:buFont typeface="Calibri"/>
              <a:buNone/>
              <a:defRPr sz="1600"/>
            </a:lvl5pPr>
            <a:lvl6pPr indent="-342900" lvl="5" marL="2743200" algn="l">
              <a:lnSpc>
                <a:spcPct val="90000"/>
              </a:lnSpc>
              <a:spcBef>
                <a:spcPts val="1000"/>
              </a:spcBef>
              <a:spcAft>
                <a:spcPts val="0"/>
              </a:spcAft>
              <a:buClr>
                <a:srgbClr val="000000"/>
              </a:buClr>
              <a:buSzPts val="1800"/>
              <a:buChar char="•"/>
              <a:defRPr/>
            </a:lvl6pPr>
            <a:lvl7pPr indent="-342900" lvl="6" marL="3200400" algn="l">
              <a:lnSpc>
                <a:spcPct val="90000"/>
              </a:lnSpc>
              <a:spcBef>
                <a:spcPts val="1000"/>
              </a:spcBef>
              <a:spcAft>
                <a:spcPts val="0"/>
              </a:spcAft>
              <a:buClr>
                <a:srgbClr val="000000"/>
              </a:buClr>
              <a:buSzPts val="1800"/>
              <a:buChar char="•"/>
              <a:defRPr/>
            </a:lvl7pPr>
            <a:lvl8pPr indent="-342900" lvl="7" marL="3657600" algn="l">
              <a:lnSpc>
                <a:spcPct val="90000"/>
              </a:lnSpc>
              <a:spcBef>
                <a:spcPts val="1000"/>
              </a:spcBef>
              <a:spcAft>
                <a:spcPts val="0"/>
              </a:spcAft>
              <a:buClr>
                <a:srgbClr val="000000"/>
              </a:buClr>
              <a:buSzPts val="1800"/>
              <a:buChar char="•"/>
              <a:defRPr/>
            </a:lvl8pPr>
            <a:lvl9pPr indent="-342900" lvl="8" marL="4114800" algn="l">
              <a:lnSpc>
                <a:spcPct val="90000"/>
              </a:lnSpc>
              <a:spcBef>
                <a:spcPts val="1000"/>
              </a:spcBef>
              <a:spcAft>
                <a:spcPts val="0"/>
              </a:spcAft>
              <a:buClr>
                <a:srgbClr val="000000"/>
              </a:buClr>
              <a:buSzPts val="1800"/>
              <a:buChar char="•"/>
              <a:defRPr/>
            </a:lvl9pPr>
          </a:lstStyle>
          <a:p/>
        </p:txBody>
      </p:sp>
      <p:sp>
        <p:nvSpPr>
          <p:cNvPr id="48" name="Google Shape;48;p103"/>
          <p:cNvSpPr txBox="1"/>
          <p:nvPr>
            <p:ph idx="12" type="sldNum"/>
          </p:nvPr>
        </p:nvSpPr>
        <p:spPr>
          <a:xfrm>
            <a:off x="11089825" y="6404294"/>
            <a:ext cx="263978" cy="269237"/>
          </a:xfrm>
          <a:prstGeom prst="rect">
            <a:avLst/>
          </a:prstGeom>
          <a:noFill/>
          <a:ln>
            <a:noFill/>
          </a:ln>
        </p:spPr>
        <p:txBody>
          <a:bodyPr anchorCtr="0" anchor="ctr" bIns="45700" lIns="45700" spcFirstLastPara="1" rIns="45700" wrap="square" tIns="45700">
            <a:spAutoFit/>
          </a:bodyPr>
          <a:lstStyle>
            <a:lvl1pPr indent="0" lvl="0"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p:cSld name="Title and Vertical Text">
    <p:spTree>
      <p:nvGrpSpPr>
        <p:cNvPr id="49" name="Shape 49"/>
        <p:cNvGrpSpPr/>
        <p:nvPr/>
      </p:nvGrpSpPr>
      <p:grpSpPr>
        <a:xfrm>
          <a:off x="0" y="0"/>
          <a:ext cx="0" cy="0"/>
          <a:chOff x="0" y="0"/>
          <a:chExt cx="0" cy="0"/>
        </a:xfrm>
      </p:grpSpPr>
      <p:sp>
        <p:nvSpPr>
          <p:cNvPr id="50" name="Google Shape;50;p104"/>
          <p:cNvSpPr txBox="1"/>
          <p:nvPr>
            <p:ph type="title"/>
          </p:nvPr>
        </p:nvSpPr>
        <p:spPr>
          <a:xfrm>
            <a:off x="838200" y="365125"/>
            <a:ext cx="10515600" cy="1325563"/>
          </a:xfrm>
          <a:prstGeom prst="rect">
            <a:avLst/>
          </a:prstGeom>
          <a:noFill/>
          <a:ln>
            <a:noFill/>
          </a:ln>
        </p:spPr>
        <p:txBody>
          <a:bodyPr anchorCtr="0" anchor="ctr" bIns="45700" lIns="45700" spcFirstLastPara="1" rIns="45700" wrap="square" tIns="45700">
            <a:normAutofit/>
          </a:bodyPr>
          <a:lstStyle>
            <a:lvl1pPr lvl="0" algn="l">
              <a:lnSpc>
                <a:spcPct val="90000"/>
              </a:lnSpc>
              <a:spcBef>
                <a:spcPts val="0"/>
              </a:spcBef>
              <a:spcAft>
                <a:spcPts val="0"/>
              </a:spcAft>
              <a:buClr>
                <a:srgbClr val="000000"/>
              </a:buClr>
              <a:buSzPts val="1800"/>
              <a:buNone/>
              <a:defRPr/>
            </a:lvl1pPr>
            <a:lvl2pPr lvl="1" algn="l">
              <a:lnSpc>
                <a:spcPct val="90000"/>
              </a:lnSpc>
              <a:spcBef>
                <a:spcPts val="0"/>
              </a:spcBef>
              <a:spcAft>
                <a:spcPts val="0"/>
              </a:spcAft>
              <a:buClr>
                <a:srgbClr val="000000"/>
              </a:buClr>
              <a:buSzPts val="1800"/>
              <a:buNone/>
              <a:defRPr/>
            </a:lvl2pPr>
            <a:lvl3pPr lvl="2" algn="l">
              <a:lnSpc>
                <a:spcPct val="90000"/>
              </a:lnSpc>
              <a:spcBef>
                <a:spcPts val="0"/>
              </a:spcBef>
              <a:spcAft>
                <a:spcPts val="0"/>
              </a:spcAft>
              <a:buClr>
                <a:srgbClr val="000000"/>
              </a:buClr>
              <a:buSzPts val="1800"/>
              <a:buNone/>
              <a:defRPr/>
            </a:lvl3pPr>
            <a:lvl4pPr lvl="3" algn="l">
              <a:lnSpc>
                <a:spcPct val="90000"/>
              </a:lnSpc>
              <a:spcBef>
                <a:spcPts val="0"/>
              </a:spcBef>
              <a:spcAft>
                <a:spcPts val="0"/>
              </a:spcAft>
              <a:buClr>
                <a:srgbClr val="000000"/>
              </a:buClr>
              <a:buSzPts val="1800"/>
              <a:buNone/>
              <a:defRPr/>
            </a:lvl4pPr>
            <a:lvl5pPr lvl="4" algn="l">
              <a:lnSpc>
                <a:spcPct val="90000"/>
              </a:lnSpc>
              <a:spcBef>
                <a:spcPts val="0"/>
              </a:spcBef>
              <a:spcAft>
                <a:spcPts val="0"/>
              </a:spcAft>
              <a:buClr>
                <a:srgbClr val="000000"/>
              </a:buClr>
              <a:buSzPts val="1800"/>
              <a:buNone/>
              <a:defRPr/>
            </a:lvl5pPr>
            <a:lvl6pPr lvl="5" algn="l">
              <a:lnSpc>
                <a:spcPct val="90000"/>
              </a:lnSpc>
              <a:spcBef>
                <a:spcPts val="0"/>
              </a:spcBef>
              <a:spcAft>
                <a:spcPts val="0"/>
              </a:spcAft>
              <a:buClr>
                <a:srgbClr val="000000"/>
              </a:buClr>
              <a:buSzPts val="1800"/>
              <a:buNone/>
              <a:defRPr/>
            </a:lvl6pPr>
            <a:lvl7pPr lvl="6" algn="l">
              <a:lnSpc>
                <a:spcPct val="90000"/>
              </a:lnSpc>
              <a:spcBef>
                <a:spcPts val="0"/>
              </a:spcBef>
              <a:spcAft>
                <a:spcPts val="0"/>
              </a:spcAft>
              <a:buClr>
                <a:srgbClr val="000000"/>
              </a:buClr>
              <a:buSzPts val="1800"/>
              <a:buNone/>
              <a:defRPr/>
            </a:lvl7pPr>
            <a:lvl8pPr lvl="7" algn="l">
              <a:lnSpc>
                <a:spcPct val="90000"/>
              </a:lnSpc>
              <a:spcBef>
                <a:spcPts val="0"/>
              </a:spcBef>
              <a:spcAft>
                <a:spcPts val="0"/>
              </a:spcAft>
              <a:buClr>
                <a:srgbClr val="000000"/>
              </a:buClr>
              <a:buSzPts val="1800"/>
              <a:buNone/>
              <a:defRPr/>
            </a:lvl8pPr>
            <a:lvl9pPr lvl="8" algn="l">
              <a:lnSpc>
                <a:spcPct val="90000"/>
              </a:lnSpc>
              <a:spcBef>
                <a:spcPts val="0"/>
              </a:spcBef>
              <a:spcAft>
                <a:spcPts val="0"/>
              </a:spcAft>
              <a:buClr>
                <a:srgbClr val="000000"/>
              </a:buClr>
              <a:buSzPts val="1800"/>
              <a:buNone/>
              <a:defRPr/>
            </a:lvl9pPr>
          </a:lstStyle>
          <a:p/>
        </p:txBody>
      </p:sp>
      <p:sp>
        <p:nvSpPr>
          <p:cNvPr id="51" name="Google Shape;51;p104"/>
          <p:cNvSpPr txBox="1"/>
          <p:nvPr>
            <p:ph idx="1" type="body"/>
          </p:nvPr>
        </p:nvSpPr>
        <p:spPr>
          <a:xfrm>
            <a:off x="838200" y="1825625"/>
            <a:ext cx="10515600" cy="4351338"/>
          </a:xfrm>
          <a:prstGeom prst="rect">
            <a:avLst/>
          </a:prstGeom>
          <a:noFill/>
          <a:ln>
            <a:noFill/>
          </a:ln>
        </p:spPr>
        <p:txBody>
          <a:bodyPr anchorCtr="0" anchor="t" bIns="45700" lIns="45700" spcFirstLastPara="1" rIns="45700" wrap="square" tIns="45700">
            <a:normAutofit/>
          </a:bodyPr>
          <a:lstStyle>
            <a:lvl1pPr indent="-342900" lvl="0" marL="457200" algn="l">
              <a:lnSpc>
                <a:spcPct val="90000"/>
              </a:lnSpc>
              <a:spcBef>
                <a:spcPts val="1000"/>
              </a:spcBef>
              <a:spcAft>
                <a:spcPts val="0"/>
              </a:spcAft>
              <a:buClr>
                <a:srgbClr val="000000"/>
              </a:buClr>
              <a:buSzPts val="1800"/>
              <a:buChar char="•"/>
              <a:defRPr/>
            </a:lvl1pPr>
            <a:lvl2pPr indent="-342900" lvl="1" marL="914400" algn="l">
              <a:lnSpc>
                <a:spcPct val="90000"/>
              </a:lnSpc>
              <a:spcBef>
                <a:spcPts val="1000"/>
              </a:spcBef>
              <a:spcAft>
                <a:spcPts val="0"/>
              </a:spcAft>
              <a:buClr>
                <a:srgbClr val="000000"/>
              </a:buClr>
              <a:buSzPts val="1800"/>
              <a:buChar char="•"/>
              <a:defRPr/>
            </a:lvl2pPr>
            <a:lvl3pPr indent="-342900" lvl="2" marL="1371600" algn="l">
              <a:lnSpc>
                <a:spcPct val="90000"/>
              </a:lnSpc>
              <a:spcBef>
                <a:spcPts val="1000"/>
              </a:spcBef>
              <a:spcAft>
                <a:spcPts val="0"/>
              </a:spcAft>
              <a:buClr>
                <a:srgbClr val="000000"/>
              </a:buClr>
              <a:buSzPts val="1800"/>
              <a:buChar char="•"/>
              <a:defRPr/>
            </a:lvl3pPr>
            <a:lvl4pPr indent="-342900" lvl="3" marL="1828800" algn="l">
              <a:lnSpc>
                <a:spcPct val="90000"/>
              </a:lnSpc>
              <a:spcBef>
                <a:spcPts val="1000"/>
              </a:spcBef>
              <a:spcAft>
                <a:spcPts val="0"/>
              </a:spcAft>
              <a:buClr>
                <a:srgbClr val="000000"/>
              </a:buClr>
              <a:buSzPts val="1800"/>
              <a:buChar char="•"/>
              <a:defRPr/>
            </a:lvl4pPr>
            <a:lvl5pPr indent="-342900" lvl="4" marL="2286000" algn="l">
              <a:lnSpc>
                <a:spcPct val="90000"/>
              </a:lnSpc>
              <a:spcBef>
                <a:spcPts val="1000"/>
              </a:spcBef>
              <a:spcAft>
                <a:spcPts val="0"/>
              </a:spcAft>
              <a:buClr>
                <a:srgbClr val="000000"/>
              </a:buClr>
              <a:buSzPts val="1800"/>
              <a:buChar char="•"/>
              <a:defRPr/>
            </a:lvl5pPr>
            <a:lvl6pPr indent="-342900" lvl="5" marL="2743200" algn="l">
              <a:lnSpc>
                <a:spcPct val="90000"/>
              </a:lnSpc>
              <a:spcBef>
                <a:spcPts val="1000"/>
              </a:spcBef>
              <a:spcAft>
                <a:spcPts val="0"/>
              </a:spcAft>
              <a:buClr>
                <a:srgbClr val="000000"/>
              </a:buClr>
              <a:buSzPts val="1800"/>
              <a:buChar char="•"/>
              <a:defRPr/>
            </a:lvl6pPr>
            <a:lvl7pPr indent="-342900" lvl="6" marL="3200400" algn="l">
              <a:lnSpc>
                <a:spcPct val="90000"/>
              </a:lnSpc>
              <a:spcBef>
                <a:spcPts val="1000"/>
              </a:spcBef>
              <a:spcAft>
                <a:spcPts val="0"/>
              </a:spcAft>
              <a:buClr>
                <a:srgbClr val="000000"/>
              </a:buClr>
              <a:buSzPts val="1800"/>
              <a:buChar char="•"/>
              <a:defRPr/>
            </a:lvl7pPr>
            <a:lvl8pPr indent="-342900" lvl="7" marL="3657600" algn="l">
              <a:lnSpc>
                <a:spcPct val="90000"/>
              </a:lnSpc>
              <a:spcBef>
                <a:spcPts val="1000"/>
              </a:spcBef>
              <a:spcAft>
                <a:spcPts val="0"/>
              </a:spcAft>
              <a:buClr>
                <a:srgbClr val="000000"/>
              </a:buClr>
              <a:buSzPts val="1800"/>
              <a:buChar char="•"/>
              <a:defRPr/>
            </a:lvl8pPr>
            <a:lvl9pPr indent="-342900" lvl="8" marL="4114800" algn="l">
              <a:lnSpc>
                <a:spcPct val="90000"/>
              </a:lnSpc>
              <a:spcBef>
                <a:spcPts val="1000"/>
              </a:spcBef>
              <a:spcAft>
                <a:spcPts val="0"/>
              </a:spcAft>
              <a:buClr>
                <a:srgbClr val="000000"/>
              </a:buClr>
              <a:buSzPts val="1800"/>
              <a:buChar char="•"/>
              <a:defRPr/>
            </a:lvl9pPr>
          </a:lstStyle>
          <a:p/>
        </p:txBody>
      </p:sp>
      <p:sp>
        <p:nvSpPr>
          <p:cNvPr id="52" name="Google Shape;52;p104"/>
          <p:cNvSpPr txBox="1"/>
          <p:nvPr>
            <p:ph idx="12" type="sldNum"/>
          </p:nvPr>
        </p:nvSpPr>
        <p:spPr>
          <a:xfrm>
            <a:off x="11089825" y="6404294"/>
            <a:ext cx="263978" cy="269237"/>
          </a:xfrm>
          <a:prstGeom prst="rect">
            <a:avLst/>
          </a:prstGeom>
          <a:noFill/>
          <a:ln>
            <a:noFill/>
          </a:ln>
        </p:spPr>
        <p:txBody>
          <a:bodyPr anchorCtr="0" anchor="ctr" bIns="45700" lIns="45700" spcFirstLastPara="1" rIns="45700" wrap="square" tIns="45700">
            <a:spAutoFit/>
          </a:bodyPr>
          <a:lstStyle>
            <a:lvl1pPr indent="0" lvl="0"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p:cSld name="Vertical Title and Text">
    <p:spTree>
      <p:nvGrpSpPr>
        <p:cNvPr id="53" name="Shape 53"/>
        <p:cNvGrpSpPr/>
        <p:nvPr/>
      </p:nvGrpSpPr>
      <p:grpSpPr>
        <a:xfrm>
          <a:off x="0" y="0"/>
          <a:ext cx="0" cy="0"/>
          <a:chOff x="0" y="0"/>
          <a:chExt cx="0" cy="0"/>
        </a:xfrm>
      </p:grpSpPr>
      <p:sp>
        <p:nvSpPr>
          <p:cNvPr id="54" name="Google Shape;54;p105"/>
          <p:cNvSpPr txBox="1"/>
          <p:nvPr>
            <p:ph type="title"/>
          </p:nvPr>
        </p:nvSpPr>
        <p:spPr>
          <a:xfrm>
            <a:off x="8724900" y="365125"/>
            <a:ext cx="2628900" cy="5811838"/>
          </a:xfrm>
          <a:prstGeom prst="rect">
            <a:avLst/>
          </a:prstGeom>
          <a:noFill/>
          <a:ln>
            <a:noFill/>
          </a:ln>
        </p:spPr>
        <p:txBody>
          <a:bodyPr anchorCtr="0" anchor="ctr" bIns="45700" lIns="45700" spcFirstLastPara="1" rIns="45700" wrap="square" tIns="45700">
            <a:normAutofit/>
          </a:bodyPr>
          <a:lstStyle>
            <a:lvl1pPr lvl="0" algn="l">
              <a:lnSpc>
                <a:spcPct val="90000"/>
              </a:lnSpc>
              <a:spcBef>
                <a:spcPts val="0"/>
              </a:spcBef>
              <a:spcAft>
                <a:spcPts val="0"/>
              </a:spcAft>
              <a:buClr>
                <a:srgbClr val="000000"/>
              </a:buClr>
              <a:buSzPts val="1800"/>
              <a:buNone/>
              <a:defRPr/>
            </a:lvl1pPr>
            <a:lvl2pPr lvl="1" algn="l">
              <a:lnSpc>
                <a:spcPct val="90000"/>
              </a:lnSpc>
              <a:spcBef>
                <a:spcPts val="0"/>
              </a:spcBef>
              <a:spcAft>
                <a:spcPts val="0"/>
              </a:spcAft>
              <a:buClr>
                <a:srgbClr val="000000"/>
              </a:buClr>
              <a:buSzPts val="1800"/>
              <a:buNone/>
              <a:defRPr/>
            </a:lvl2pPr>
            <a:lvl3pPr lvl="2" algn="l">
              <a:lnSpc>
                <a:spcPct val="90000"/>
              </a:lnSpc>
              <a:spcBef>
                <a:spcPts val="0"/>
              </a:spcBef>
              <a:spcAft>
                <a:spcPts val="0"/>
              </a:spcAft>
              <a:buClr>
                <a:srgbClr val="000000"/>
              </a:buClr>
              <a:buSzPts val="1800"/>
              <a:buNone/>
              <a:defRPr/>
            </a:lvl3pPr>
            <a:lvl4pPr lvl="3" algn="l">
              <a:lnSpc>
                <a:spcPct val="90000"/>
              </a:lnSpc>
              <a:spcBef>
                <a:spcPts val="0"/>
              </a:spcBef>
              <a:spcAft>
                <a:spcPts val="0"/>
              </a:spcAft>
              <a:buClr>
                <a:srgbClr val="000000"/>
              </a:buClr>
              <a:buSzPts val="1800"/>
              <a:buNone/>
              <a:defRPr/>
            </a:lvl4pPr>
            <a:lvl5pPr lvl="4" algn="l">
              <a:lnSpc>
                <a:spcPct val="90000"/>
              </a:lnSpc>
              <a:spcBef>
                <a:spcPts val="0"/>
              </a:spcBef>
              <a:spcAft>
                <a:spcPts val="0"/>
              </a:spcAft>
              <a:buClr>
                <a:srgbClr val="000000"/>
              </a:buClr>
              <a:buSzPts val="1800"/>
              <a:buNone/>
              <a:defRPr/>
            </a:lvl5pPr>
            <a:lvl6pPr lvl="5" algn="l">
              <a:lnSpc>
                <a:spcPct val="90000"/>
              </a:lnSpc>
              <a:spcBef>
                <a:spcPts val="0"/>
              </a:spcBef>
              <a:spcAft>
                <a:spcPts val="0"/>
              </a:spcAft>
              <a:buClr>
                <a:srgbClr val="000000"/>
              </a:buClr>
              <a:buSzPts val="1800"/>
              <a:buNone/>
              <a:defRPr/>
            </a:lvl6pPr>
            <a:lvl7pPr lvl="6" algn="l">
              <a:lnSpc>
                <a:spcPct val="90000"/>
              </a:lnSpc>
              <a:spcBef>
                <a:spcPts val="0"/>
              </a:spcBef>
              <a:spcAft>
                <a:spcPts val="0"/>
              </a:spcAft>
              <a:buClr>
                <a:srgbClr val="000000"/>
              </a:buClr>
              <a:buSzPts val="1800"/>
              <a:buNone/>
              <a:defRPr/>
            </a:lvl7pPr>
            <a:lvl8pPr lvl="7" algn="l">
              <a:lnSpc>
                <a:spcPct val="90000"/>
              </a:lnSpc>
              <a:spcBef>
                <a:spcPts val="0"/>
              </a:spcBef>
              <a:spcAft>
                <a:spcPts val="0"/>
              </a:spcAft>
              <a:buClr>
                <a:srgbClr val="000000"/>
              </a:buClr>
              <a:buSzPts val="1800"/>
              <a:buNone/>
              <a:defRPr/>
            </a:lvl8pPr>
            <a:lvl9pPr lvl="8" algn="l">
              <a:lnSpc>
                <a:spcPct val="90000"/>
              </a:lnSpc>
              <a:spcBef>
                <a:spcPts val="0"/>
              </a:spcBef>
              <a:spcAft>
                <a:spcPts val="0"/>
              </a:spcAft>
              <a:buClr>
                <a:srgbClr val="000000"/>
              </a:buClr>
              <a:buSzPts val="1800"/>
              <a:buNone/>
              <a:defRPr/>
            </a:lvl9pPr>
          </a:lstStyle>
          <a:p/>
        </p:txBody>
      </p:sp>
      <p:sp>
        <p:nvSpPr>
          <p:cNvPr id="55" name="Google Shape;55;p105"/>
          <p:cNvSpPr txBox="1"/>
          <p:nvPr>
            <p:ph idx="1" type="body"/>
          </p:nvPr>
        </p:nvSpPr>
        <p:spPr>
          <a:xfrm>
            <a:off x="838200" y="365125"/>
            <a:ext cx="7734300" cy="5811838"/>
          </a:xfrm>
          <a:prstGeom prst="rect">
            <a:avLst/>
          </a:prstGeom>
          <a:noFill/>
          <a:ln>
            <a:noFill/>
          </a:ln>
        </p:spPr>
        <p:txBody>
          <a:bodyPr anchorCtr="0" anchor="t" bIns="45700" lIns="45700" spcFirstLastPara="1" rIns="45700" wrap="square" tIns="45700">
            <a:normAutofit/>
          </a:bodyPr>
          <a:lstStyle>
            <a:lvl1pPr indent="-342900" lvl="0" marL="457200" algn="l">
              <a:lnSpc>
                <a:spcPct val="90000"/>
              </a:lnSpc>
              <a:spcBef>
                <a:spcPts val="1000"/>
              </a:spcBef>
              <a:spcAft>
                <a:spcPts val="0"/>
              </a:spcAft>
              <a:buClr>
                <a:srgbClr val="000000"/>
              </a:buClr>
              <a:buSzPts val="1800"/>
              <a:buChar char="•"/>
              <a:defRPr/>
            </a:lvl1pPr>
            <a:lvl2pPr indent="-342900" lvl="1" marL="914400" algn="l">
              <a:lnSpc>
                <a:spcPct val="90000"/>
              </a:lnSpc>
              <a:spcBef>
                <a:spcPts val="1000"/>
              </a:spcBef>
              <a:spcAft>
                <a:spcPts val="0"/>
              </a:spcAft>
              <a:buClr>
                <a:srgbClr val="000000"/>
              </a:buClr>
              <a:buSzPts val="1800"/>
              <a:buChar char="•"/>
              <a:defRPr/>
            </a:lvl2pPr>
            <a:lvl3pPr indent="-342900" lvl="2" marL="1371600" algn="l">
              <a:lnSpc>
                <a:spcPct val="90000"/>
              </a:lnSpc>
              <a:spcBef>
                <a:spcPts val="1000"/>
              </a:spcBef>
              <a:spcAft>
                <a:spcPts val="0"/>
              </a:spcAft>
              <a:buClr>
                <a:srgbClr val="000000"/>
              </a:buClr>
              <a:buSzPts val="1800"/>
              <a:buChar char="•"/>
              <a:defRPr/>
            </a:lvl3pPr>
            <a:lvl4pPr indent="-342900" lvl="3" marL="1828800" algn="l">
              <a:lnSpc>
                <a:spcPct val="90000"/>
              </a:lnSpc>
              <a:spcBef>
                <a:spcPts val="1000"/>
              </a:spcBef>
              <a:spcAft>
                <a:spcPts val="0"/>
              </a:spcAft>
              <a:buClr>
                <a:srgbClr val="000000"/>
              </a:buClr>
              <a:buSzPts val="1800"/>
              <a:buChar char="•"/>
              <a:defRPr/>
            </a:lvl4pPr>
            <a:lvl5pPr indent="-342900" lvl="4" marL="2286000" algn="l">
              <a:lnSpc>
                <a:spcPct val="90000"/>
              </a:lnSpc>
              <a:spcBef>
                <a:spcPts val="1000"/>
              </a:spcBef>
              <a:spcAft>
                <a:spcPts val="0"/>
              </a:spcAft>
              <a:buClr>
                <a:srgbClr val="000000"/>
              </a:buClr>
              <a:buSzPts val="1800"/>
              <a:buChar char="•"/>
              <a:defRPr/>
            </a:lvl5pPr>
            <a:lvl6pPr indent="-342900" lvl="5" marL="2743200" algn="l">
              <a:lnSpc>
                <a:spcPct val="90000"/>
              </a:lnSpc>
              <a:spcBef>
                <a:spcPts val="1000"/>
              </a:spcBef>
              <a:spcAft>
                <a:spcPts val="0"/>
              </a:spcAft>
              <a:buClr>
                <a:srgbClr val="000000"/>
              </a:buClr>
              <a:buSzPts val="1800"/>
              <a:buChar char="•"/>
              <a:defRPr/>
            </a:lvl6pPr>
            <a:lvl7pPr indent="-342900" lvl="6" marL="3200400" algn="l">
              <a:lnSpc>
                <a:spcPct val="90000"/>
              </a:lnSpc>
              <a:spcBef>
                <a:spcPts val="1000"/>
              </a:spcBef>
              <a:spcAft>
                <a:spcPts val="0"/>
              </a:spcAft>
              <a:buClr>
                <a:srgbClr val="000000"/>
              </a:buClr>
              <a:buSzPts val="1800"/>
              <a:buChar char="•"/>
              <a:defRPr/>
            </a:lvl7pPr>
            <a:lvl8pPr indent="-342900" lvl="7" marL="3657600" algn="l">
              <a:lnSpc>
                <a:spcPct val="90000"/>
              </a:lnSpc>
              <a:spcBef>
                <a:spcPts val="1000"/>
              </a:spcBef>
              <a:spcAft>
                <a:spcPts val="0"/>
              </a:spcAft>
              <a:buClr>
                <a:srgbClr val="000000"/>
              </a:buClr>
              <a:buSzPts val="1800"/>
              <a:buChar char="•"/>
              <a:defRPr/>
            </a:lvl8pPr>
            <a:lvl9pPr indent="-342900" lvl="8" marL="4114800" algn="l">
              <a:lnSpc>
                <a:spcPct val="90000"/>
              </a:lnSpc>
              <a:spcBef>
                <a:spcPts val="1000"/>
              </a:spcBef>
              <a:spcAft>
                <a:spcPts val="0"/>
              </a:spcAft>
              <a:buClr>
                <a:srgbClr val="000000"/>
              </a:buClr>
              <a:buSzPts val="1800"/>
              <a:buChar char="•"/>
              <a:defRPr/>
            </a:lvl9pPr>
          </a:lstStyle>
          <a:p/>
        </p:txBody>
      </p:sp>
      <p:sp>
        <p:nvSpPr>
          <p:cNvPr id="56" name="Google Shape;56;p105"/>
          <p:cNvSpPr txBox="1"/>
          <p:nvPr>
            <p:ph idx="12" type="sldNum"/>
          </p:nvPr>
        </p:nvSpPr>
        <p:spPr>
          <a:xfrm>
            <a:off x="11089825" y="6404294"/>
            <a:ext cx="263978" cy="269237"/>
          </a:xfrm>
          <a:prstGeom prst="rect">
            <a:avLst/>
          </a:prstGeom>
          <a:noFill/>
          <a:ln>
            <a:noFill/>
          </a:ln>
        </p:spPr>
        <p:txBody>
          <a:bodyPr anchorCtr="0" anchor="ctr" bIns="45700" lIns="45700" spcFirstLastPara="1" rIns="45700" wrap="square" tIns="45700">
            <a:spAutoFit/>
          </a:bodyPr>
          <a:lstStyle>
            <a:lvl1pPr indent="0" lvl="0"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e de titre">
  <p:cSld name="Diapositive de titre">
    <p:bg>
      <p:bgPr>
        <a:solidFill>
          <a:srgbClr val="FFFFFF"/>
        </a:solidFill>
      </p:bgPr>
    </p:bg>
    <p:spTree>
      <p:nvGrpSpPr>
        <p:cNvPr id="57" name="Shape 57"/>
        <p:cNvGrpSpPr/>
        <p:nvPr/>
      </p:nvGrpSpPr>
      <p:grpSpPr>
        <a:xfrm>
          <a:off x="0" y="0"/>
          <a:ext cx="0" cy="0"/>
          <a:chOff x="0" y="0"/>
          <a:chExt cx="0" cy="0"/>
        </a:xfrm>
      </p:grpSpPr>
      <p:sp>
        <p:nvSpPr>
          <p:cNvPr id="58" name="Google Shape;58;p106"/>
          <p:cNvSpPr txBox="1"/>
          <p:nvPr>
            <p:ph type="title"/>
          </p:nvPr>
        </p:nvSpPr>
        <p:spPr>
          <a:xfrm>
            <a:off x="1524000" y="1122362"/>
            <a:ext cx="9144000" cy="2387601"/>
          </a:xfrm>
          <a:prstGeom prst="rect">
            <a:avLst/>
          </a:prstGeom>
          <a:noFill/>
          <a:ln>
            <a:noFill/>
          </a:ln>
        </p:spPr>
        <p:txBody>
          <a:bodyPr anchorCtr="0" anchor="b" bIns="45700" lIns="45700" spcFirstLastPara="1" rIns="45700" wrap="square" tIns="45700">
            <a:normAutofit/>
          </a:bodyPr>
          <a:lstStyle>
            <a:lvl1pPr lvl="0" algn="ctr">
              <a:lnSpc>
                <a:spcPct val="90000"/>
              </a:lnSpc>
              <a:spcBef>
                <a:spcPts val="0"/>
              </a:spcBef>
              <a:spcAft>
                <a:spcPts val="0"/>
              </a:spcAft>
              <a:buClr>
                <a:srgbClr val="000000"/>
              </a:buClr>
              <a:buSzPts val="6000"/>
              <a:buFont typeface="Calibri"/>
              <a:buNone/>
              <a:defRPr sz="6000"/>
            </a:lvl1pPr>
            <a:lvl2pPr lvl="1" algn="l">
              <a:lnSpc>
                <a:spcPct val="90000"/>
              </a:lnSpc>
              <a:spcBef>
                <a:spcPts val="0"/>
              </a:spcBef>
              <a:spcAft>
                <a:spcPts val="0"/>
              </a:spcAft>
              <a:buClr>
                <a:srgbClr val="000000"/>
              </a:buClr>
              <a:buSzPts val="1800"/>
              <a:buNone/>
              <a:defRPr/>
            </a:lvl2pPr>
            <a:lvl3pPr lvl="2" algn="l">
              <a:lnSpc>
                <a:spcPct val="90000"/>
              </a:lnSpc>
              <a:spcBef>
                <a:spcPts val="0"/>
              </a:spcBef>
              <a:spcAft>
                <a:spcPts val="0"/>
              </a:spcAft>
              <a:buClr>
                <a:srgbClr val="000000"/>
              </a:buClr>
              <a:buSzPts val="1800"/>
              <a:buNone/>
              <a:defRPr/>
            </a:lvl3pPr>
            <a:lvl4pPr lvl="3" algn="l">
              <a:lnSpc>
                <a:spcPct val="90000"/>
              </a:lnSpc>
              <a:spcBef>
                <a:spcPts val="0"/>
              </a:spcBef>
              <a:spcAft>
                <a:spcPts val="0"/>
              </a:spcAft>
              <a:buClr>
                <a:srgbClr val="000000"/>
              </a:buClr>
              <a:buSzPts val="1800"/>
              <a:buNone/>
              <a:defRPr/>
            </a:lvl4pPr>
            <a:lvl5pPr lvl="4" algn="l">
              <a:lnSpc>
                <a:spcPct val="90000"/>
              </a:lnSpc>
              <a:spcBef>
                <a:spcPts val="0"/>
              </a:spcBef>
              <a:spcAft>
                <a:spcPts val="0"/>
              </a:spcAft>
              <a:buClr>
                <a:srgbClr val="000000"/>
              </a:buClr>
              <a:buSzPts val="1800"/>
              <a:buNone/>
              <a:defRPr/>
            </a:lvl5pPr>
            <a:lvl6pPr lvl="5" algn="l">
              <a:lnSpc>
                <a:spcPct val="90000"/>
              </a:lnSpc>
              <a:spcBef>
                <a:spcPts val="0"/>
              </a:spcBef>
              <a:spcAft>
                <a:spcPts val="0"/>
              </a:spcAft>
              <a:buClr>
                <a:srgbClr val="000000"/>
              </a:buClr>
              <a:buSzPts val="1800"/>
              <a:buNone/>
              <a:defRPr/>
            </a:lvl6pPr>
            <a:lvl7pPr lvl="6" algn="l">
              <a:lnSpc>
                <a:spcPct val="90000"/>
              </a:lnSpc>
              <a:spcBef>
                <a:spcPts val="0"/>
              </a:spcBef>
              <a:spcAft>
                <a:spcPts val="0"/>
              </a:spcAft>
              <a:buClr>
                <a:srgbClr val="000000"/>
              </a:buClr>
              <a:buSzPts val="1800"/>
              <a:buNone/>
              <a:defRPr/>
            </a:lvl7pPr>
            <a:lvl8pPr lvl="7" algn="l">
              <a:lnSpc>
                <a:spcPct val="90000"/>
              </a:lnSpc>
              <a:spcBef>
                <a:spcPts val="0"/>
              </a:spcBef>
              <a:spcAft>
                <a:spcPts val="0"/>
              </a:spcAft>
              <a:buClr>
                <a:srgbClr val="000000"/>
              </a:buClr>
              <a:buSzPts val="1800"/>
              <a:buNone/>
              <a:defRPr/>
            </a:lvl8pPr>
            <a:lvl9pPr lvl="8" algn="l">
              <a:lnSpc>
                <a:spcPct val="90000"/>
              </a:lnSpc>
              <a:spcBef>
                <a:spcPts val="0"/>
              </a:spcBef>
              <a:spcAft>
                <a:spcPts val="0"/>
              </a:spcAft>
              <a:buClr>
                <a:srgbClr val="000000"/>
              </a:buClr>
              <a:buSzPts val="1800"/>
              <a:buNone/>
              <a:defRPr/>
            </a:lvl9pPr>
          </a:lstStyle>
          <a:p/>
        </p:txBody>
      </p:sp>
      <p:sp>
        <p:nvSpPr>
          <p:cNvPr id="59" name="Google Shape;59;p106"/>
          <p:cNvSpPr txBox="1"/>
          <p:nvPr>
            <p:ph idx="1" type="body"/>
          </p:nvPr>
        </p:nvSpPr>
        <p:spPr>
          <a:xfrm>
            <a:off x="1524000" y="3602037"/>
            <a:ext cx="9144000" cy="1655769"/>
          </a:xfrm>
          <a:prstGeom prst="rect">
            <a:avLst/>
          </a:prstGeom>
          <a:noFill/>
          <a:ln>
            <a:noFill/>
          </a:ln>
        </p:spPr>
        <p:txBody>
          <a:bodyPr anchorCtr="0" anchor="t" bIns="45700" lIns="45700" spcFirstLastPara="1" rIns="45700" wrap="square" tIns="45700">
            <a:normAutofit/>
          </a:bodyPr>
          <a:lstStyle>
            <a:lvl1pPr indent="-228600" lvl="0" marL="457200" algn="ctr">
              <a:lnSpc>
                <a:spcPct val="90000"/>
              </a:lnSpc>
              <a:spcBef>
                <a:spcPts val="1000"/>
              </a:spcBef>
              <a:spcAft>
                <a:spcPts val="0"/>
              </a:spcAft>
              <a:buClr>
                <a:srgbClr val="000000"/>
              </a:buClr>
              <a:buSzPts val="2400"/>
              <a:buFont typeface="Calibri"/>
              <a:buNone/>
              <a:defRPr sz="2400"/>
            </a:lvl1pPr>
            <a:lvl2pPr indent="-228600" lvl="1" marL="914400" algn="ctr">
              <a:lnSpc>
                <a:spcPct val="90000"/>
              </a:lnSpc>
              <a:spcBef>
                <a:spcPts val="1000"/>
              </a:spcBef>
              <a:spcAft>
                <a:spcPts val="0"/>
              </a:spcAft>
              <a:buClr>
                <a:srgbClr val="000000"/>
              </a:buClr>
              <a:buSzPts val="2400"/>
              <a:buFont typeface="Calibri"/>
              <a:buNone/>
              <a:defRPr sz="2400"/>
            </a:lvl2pPr>
            <a:lvl3pPr indent="-228600" lvl="2" marL="1371600" algn="ctr">
              <a:lnSpc>
                <a:spcPct val="90000"/>
              </a:lnSpc>
              <a:spcBef>
                <a:spcPts val="1000"/>
              </a:spcBef>
              <a:spcAft>
                <a:spcPts val="0"/>
              </a:spcAft>
              <a:buClr>
                <a:srgbClr val="000000"/>
              </a:buClr>
              <a:buSzPts val="2400"/>
              <a:buFont typeface="Calibri"/>
              <a:buNone/>
              <a:defRPr sz="2400"/>
            </a:lvl3pPr>
            <a:lvl4pPr indent="-228600" lvl="3" marL="1828800" algn="ctr">
              <a:lnSpc>
                <a:spcPct val="90000"/>
              </a:lnSpc>
              <a:spcBef>
                <a:spcPts val="1000"/>
              </a:spcBef>
              <a:spcAft>
                <a:spcPts val="0"/>
              </a:spcAft>
              <a:buClr>
                <a:srgbClr val="000000"/>
              </a:buClr>
              <a:buSzPts val="2400"/>
              <a:buFont typeface="Calibri"/>
              <a:buNone/>
              <a:defRPr sz="2400"/>
            </a:lvl4pPr>
            <a:lvl5pPr indent="-228600" lvl="4" marL="2286000" algn="ctr">
              <a:lnSpc>
                <a:spcPct val="90000"/>
              </a:lnSpc>
              <a:spcBef>
                <a:spcPts val="1000"/>
              </a:spcBef>
              <a:spcAft>
                <a:spcPts val="0"/>
              </a:spcAft>
              <a:buClr>
                <a:srgbClr val="000000"/>
              </a:buClr>
              <a:buSzPts val="2400"/>
              <a:buFont typeface="Calibri"/>
              <a:buNone/>
              <a:defRPr sz="2400"/>
            </a:lvl5pPr>
            <a:lvl6pPr indent="-342900" lvl="5" marL="2743200" algn="l">
              <a:lnSpc>
                <a:spcPct val="90000"/>
              </a:lnSpc>
              <a:spcBef>
                <a:spcPts val="1000"/>
              </a:spcBef>
              <a:spcAft>
                <a:spcPts val="0"/>
              </a:spcAft>
              <a:buClr>
                <a:srgbClr val="000000"/>
              </a:buClr>
              <a:buSzPts val="1800"/>
              <a:buChar char="•"/>
              <a:defRPr/>
            </a:lvl6pPr>
            <a:lvl7pPr indent="-342900" lvl="6" marL="3200400" algn="l">
              <a:lnSpc>
                <a:spcPct val="90000"/>
              </a:lnSpc>
              <a:spcBef>
                <a:spcPts val="1000"/>
              </a:spcBef>
              <a:spcAft>
                <a:spcPts val="0"/>
              </a:spcAft>
              <a:buClr>
                <a:srgbClr val="000000"/>
              </a:buClr>
              <a:buSzPts val="1800"/>
              <a:buChar char="•"/>
              <a:defRPr/>
            </a:lvl7pPr>
            <a:lvl8pPr indent="-342900" lvl="7" marL="3657600" algn="l">
              <a:lnSpc>
                <a:spcPct val="90000"/>
              </a:lnSpc>
              <a:spcBef>
                <a:spcPts val="1000"/>
              </a:spcBef>
              <a:spcAft>
                <a:spcPts val="0"/>
              </a:spcAft>
              <a:buClr>
                <a:srgbClr val="000000"/>
              </a:buClr>
              <a:buSzPts val="1800"/>
              <a:buChar char="•"/>
              <a:defRPr/>
            </a:lvl8pPr>
            <a:lvl9pPr indent="-342900" lvl="8" marL="4114800" algn="l">
              <a:lnSpc>
                <a:spcPct val="90000"/>
              </a:lnSpc>
              <a:spcBef>
                <a:spcPts val="1000"/>
              </a:spcBef>
              <a:spcAft>
                <a:spcPts val="0"/>
              </a:spcAft>
              <a:buClr>
                <a:srgbClr val="000000"/>
              </a:buClr>
              <a:buSzPts val="1800"/>
              <a:buChar char="•"/>
              <a:defRPr/>
            </a:lvl9pPr>
          </a:lstStyle>
          <a:p/>
        </p:txBody>
      </p:sp>
      <p:sp>
        <p:nvSpPr>
          <p:cNvPr id="60" name="Google Shape;60;p106"/>
          <p:cNvSpPr txBox="1"/>
          <p:nvPr>
            <p:ph idx="12" type="sldNum"/>
          </p:nvPr>
        </p:nvSpPr>
        <p:spPr>
          <a:xfrm>
            <a:off x="11089825" y="6404294"/>
            <a:ext cx="263978" cy="269237"/>
          </a:xfrm>
          <a:prstGeom prst="rect">
            <a:avLst/>
          </a:prstGeom>
          <a:noFill/>
          <a:ln>
            <a:noFill/>
          </a:ln>
        </p:spPr>
        <p:txBody>
          <a:bodyPr anchorCtr="0" anchor="ctr" bIns="45700" lIns="45700" spcFirstLastPara="1" rIns="45700" wrap="square" tIns="45700">
            <a:spAutoFit/>
          </a:bodyPr>
          <a:lstStyle>
            <a:lvl1pPr indent="0" lvl="0"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de section">
  <p:cSld name="Titre de section">
    <p:bg>
      <p:bgPr>
        <a:solidFill>
          <a:srgbClr val="FFFFFF"/>
        </a:solidFill>
      </p:bgPr>
    </p:bg>
    <p:spTree>
      <p:nvGrpSpPr>
        <p:cNvPr id="61" name="Shape 61"/>
        <p:cNvGrpSpPr/>
        <p:nvPr/>
      </p:nvGrpSpPr>
      <p:grpSpPr>
        <a:xfrm>
          <a:off x="0" y="0"/>
          <a:ext cx="0" cy="0"/>
          <a:chOff x="0" y="0"/>
          <a:chExt cx="0" cy="0"/>
        </a:xfrm>
      </p:grpSpPr>
      <p:sp>
        <p:nvSpPr>
          <p:cNvPr id="62" name="Google Shape;62;p107"/>
          <p:cNvSpPr txBox="1"/>
          <p:nvPr>
            <p:ph type="title"/>
          </p:nvPr>
        </p:nvSpPr>
        <p:spPr>
          <a:xfrm>
            <a:off x="831850" y="1709738"/>
            <a:ext cx="10515600" cy="2852737"/>
          </a:xfrm>
          <a:prstGeom prst="rect">
            <a:avLst/>
          </a:prstGeom>
          <a:noFill/>
          <a:ln>
            <a:noFill/>
          </a:ln>
        </p:spPr>
        <p:txBody>
          <a:bodyPr anchorCtr="0" anchor="b" bIns="45700" lIns="45700" spcFirstLastPara="1" rIns="45700" wrap="square" tIns="45700">
            <a:normAutofit/>
          </a:bodyPr>
          <a:lstStyle>
            <a:lvl1pPr lvl="0" algn="l">
              <a:lnSpc>
                <a:spcPct val="90000"/>
              </a:lnSpc>
              <a:spcBef>
                <a:spcPts val="0"/>
              </a:spcBef>
              <a:spcAft>
                <a:spcPts val="0"/>
              </a:spcAft>
              <a:buClr>
                <a:srgbClr val="000000"/>
              </a:buClr>
              <a:buSzPts val="6000"/>
              <a:buFont typeface="Calibri"/>
              <a:buNone/>
              <a:defRPr sz="6000"/>
            </a:lvl1pPr>
            <a:lvl2pPr lvl="1" algn="l">
              <a:lnSpc>
                <a:spcPct val="90000"/>
              </a:lnSpc>
              <a:spcBef>
                <a:spcPts val="0"/>
              </a:spcBef>
              <a:spcAft>
                <a:spcPts val="0"/>
              </a:spcAft>
              <a:buClr>
                <a:srgbClr val="000000"/>
              </a:buClr>
              <a:buSzPts val="1800"/>
              <a:buNone/>
              <a:defRPr/>
            </a:lvl2pPr>
            <a:lvl3pPr lvl="2" algn="l">
              <a:lnSpc>
                <a:spcPct val="90000"/>
              </a:lnSpc>
              <a:spcBef>
                <a:spcPts val="0"/>
              </a:spcBef>
              <a:spcAft>
                <a:spcPts val="0"/>
              </a:spcAft>
              <a:buClr>
                <a:srgbClr val="000000"/>
              </a:buClr>
              <a:buSzPts val="1800"/>
              <a:buNone/>
              <a:defRPr/>
            </a:lvl3pPr>
            <a:lvl4pPr lvl="3" algn="l">
              <a:lnSpc>
                <a:spcPct val="90000"/>
              </a:lnSpc>
              <a:spcBef>
                <a:spcPts val="0"/>
              </a:spcBef>
              <a:spcAft>
                <a:spcPts val="0"/>
              </a:spcAft>
              <a:buClr>
                <a:srgbClr val="000000"/>
              </a:buClr>
              <a:buSzPts val="1800"/>
              <a:buNone/>
              <a:defRPr/>
            </a:lvl4pPr>
            <a:lvl5pPr lvl="4" algn="l">
              <a:lnSpc>
                <a:spcPct val="90000"/>
              </a:lnSpc>
              <a:spcBef>
                <a:spcPts val="0"/>
              </a:spcBef>
              <a:spcAft>
                <a:spcPts val="0"/>
              </a:spcAft>
              <a:buClr>
                <a:srgbClr val="000000"/>
              </a:buClr>
              <a:buSzPts val="1800"/>
              <a:buNone/>
              <a:defRPr/>
            </a:lvl5pPr>
            <a:lvl6pPr lvl="5" algn="l">
              <a:lnSpc>
                <a:spcPct val="90000"/>
              </a:lnSpc>
              <a:spcBef>
                <a:spcPts val="0"/>
              </a:spcBef>
              <a:spcAft>
                <a:spcPts val="0"/>
              </a:spcAft>
              <a:buClr>
                <a:srgbClr val="000000"/>
              </a:buClr>
              <a:buSzPts val="1800"/>
              <a:buNone/>
              <a:defRPr/>
            </a:lvl6pPr>
            <a:lvl7pPr lvl="6" algn="l">
              <a:lnSpc>
                <a:spcPct val="90000"/>
              </a:lnSpc>
              <a:spcBef>
                <a:spcPts val="0"/>
              </a:spcBef>
              <a:spcAft>
                <a:spcPts val="0"/>
              </a:spcAft>
              <a:buClr>
                <a:srgbClr val="000000"/>
              </a:buClr>
              <a:buSzPts val="1800"/>
              <a:buNone/>
              <a:defRPr/>
            </a:lvl7pPr>
            <a:lvl8pPr lvl="7" algn="l">
              <a:lnSpc>
                <a:spcPct val="90000"/>
              </a:lnSpc>
              <a:spcBef>
                <a:spcPts val="0"/>
              </a:spcBef>
              <a:spcAft>
                <a:spcPts val="0"/>
              </a:spcAft>
              <a:buClr>
                <a:srgbClr val="000000"/>
              </a:buClr>
              <a:buSzPts val="1800"/>
              <a:buNone/>
              <a:defRPr/>
            </a:lvl8pPr>
            <a:lvl9pPr lvl="8" algn="l">
              <a:lnSpc>
                <a:spcPct val="90000"/>
              </a:lnSpc>
              <a:spcBef>
                <a:spcPts val="0"/>
              </a:spcBef>
              <a:spcAft>
                <a:spcPts val="0"/>
              </a:spcAft>
              <a:buClr>
                <a:srgbClr val="000000"/>
              </a:buClr>
              <a:buSzPts val="1800"/>
              <a:buNone/>
              <a:defRPr/>
            </a:lvl9pPr>
          </a:lstStyle>
          <a:p/>
        </p:txBody>
      </p:sp>
      <p:sp>
        <p:nvSpPr>
          <p:cNvPr id="63" name="Google Shape;63;p107"/>
          <p:cNvSpPr txBox="1"/>
          <p:nvPr>
            <p:ph idx="1" type="body"/>
          </p:nvPr>
        </p:nvSpPr>
        <p:spPr>
          <a:xfrm>
            <a:off x="831850" y="4589462"/>
            <a:ext cx="10515600" cy="1500194"/>
          </a:xfrm>
          <a:prstGeom prst="rect">
            <a:avLst/>
          </a:prstGeom>
          <a:noFill/>
          <a:ln>
            <a:noFill/>
          </a:ln>
        </p:spPr>
        <p:txBody>
          <a:bodyPr anchorCtr="0" anchor="t" bIns="45700" lIns="45700" spcFirstLastPara="1" rIns="45700" wrap="square" tIns="45700">
            <a:normAutofit/>
          </a:bodyPr>
          <a:lstStyle>
            <a:lvl1pPr indent="-228600" lvl="0" marL="457200" algn="l">
              <a:lnSpc>
                <a:spcPct val="90000"/>
              </a:lnSpc>
              <a:spcBef>
                <a:spcPts val="1000"/>
              </a:spcBef>
              <a:spcAft>
                <a:spcPts val="0"/>
              </a:spcAft>
              <a:buClr>
                <a:srgbClr val="888888"/>
              </a:buClr>
              <a:buSzPts val="2400"/>
              <a:buFont typeface="Calibri"/>
              <a:buNone/>
              <a:defRPr sz="2400">
                <a:solidFill>
                  <a:srgbClr val="888888"/>
                </a:solidFill>
              </a:defRPr>
            </a:lvl1pPr>
            <a:lvl2pPr indent="-228600" lvl="1" marL="914400" algn="l">
              <a:lnSpc>
                <a:spcPct val="90000"/>
              </a:lnSpc>
              <a:spcBef>
                <a:spcPts val="1000"/>
              </a:spcBef>
              <a:spcAft>
                <a:spcPts val="0"/>
              </a:spcAft>
              <a:buClr>
                <a:srgbClr val="888888"/>
              </a:buClr>
              <a:buSzPts val="2400"/>
              <a:buFont typeface="Calibri"/>
              <a:buNone/>
              <a:defRPr sz="2400">
                <a:solidFill>
                  <a:srgbClr val="888888"/>
                </a:solidFill>
              </a:defRPr>
            </a:lvl2pPr>
            <a:lvl3pPr indent="-228600" lvl="2" marL="1371600" algn="l">
              <a:lnSpc>
                <a:spcPct val="90000"/>
              </a:lnSpc>
              <a:spcBef>
                <a:spcPts val="1000"/>
              </a:spcBef>
              <a:spcAft>
                <a:spcPts val="0"/>
              </a:spcAft>
              <a:buClr>
                <a:srgbClr val="888888"/>
              </a:buClr>
              <a:buSzPts val="2400"/>
              <a:buFont typeface="Calibri"/>
              <a:buNone/>
              <a:defRPr sz="2400">
                <a:solidFill>
                  <a:srgbClr val="888888"/>
                </a:solidFill>
              </a:defRPr>
            </a:lvl3pPr>
            <a:lvl4pPr indent="-228600" lvl="3" marL="1828800" algn="l">
              <a:lnSpc>
                <a:spcPct val="90000"/>
              </a:lnSpc>
              <a:spcBef>
                <a:spcPts val="1000"/>
              </a:spcBef>
              <a:spcAft>
                <a:spcPts val="0"/>
              </a:spcAft>
              <a:buClr>
                <a:srgbClr val="888888"/>
              </a:buClr>
              <a:buSzPts val="2400"/>
              <a:buFont typeface="Calibri"/>
              <a:buNone/>
              <a:defRPr sz="2400">
                <a:solidFill>
                  <a:srgbClr val="888888"/>
                </a:solidFill>
              </a:defRPr>
            </a:lvl4pPr>
            <a:lvl5pPr indent="-228600" lvl="4" marL="2286000" algn="l">
              <a:lnSpc>
                <a:spcPct val="90000"/>
              </a:lnSpc>
              <a:spcBef>
                <a:spcPts val="1000"/>
              </a:spcBef>
              <a:spcAft>
                <a:spcPts val="0"/>
              </a:spcAft>
              <a:buClr>
                <a:srgbClr val="888888"/>
              </a:buClr>
              <a:buSzPts val="2400"/>
              <a:buFont typeface="Calibri"/>
              <a:buNone/>
              <a:defRPr sz="2400">
                <a:solidFill>
                  <a:srgbClr val="888888"/>
                </a:solidFill>
              </a:defRPr>
            </a:lvl5pPr>
            <a:lvl6pPr indent="-342900" lvl="5" marL="2743200" algn="l">
              <a:lnSpc>
                <a:spcPct val="90000"/>
              </a:lnSpc>
              <a:spcBef>
                <a:spcPts val="1000"/>
              </a:spcBef>
              <a:spcAft>
                <a:spcPts val="0"/>
              </a:spcAft>
              <a:buClr>
                <a:srgbClr val="000000"/>
              </a:buClr>
              <a:buSzPts val="1800"/>
              <a:buChar char="•"/>
              <a:defRPr/>
            </a:lvl6pPr>
            <a:lvl7pPr indent="-342900" lvl="6" marL="3200400" algn="l">
              <a:lnSpc>
                <a:spcPct val="90000"/>
              </a:lnSpc>
              <a:spcBef>
                <a:spcPts val="1000"/>
              </a:spcBef>
              <a:spcAft>
                <a:spcPts val="0"/>
              </a:spcAft>
              <a:buClr>
                <a:srgbClr val="000000"/>
              </a:buClr>
              <a:buSzPts val="1800"/>
              <a:buChar char="•"/>
              <a:defRPr/>
            </a:lvl7pPr>
            <a:lvl8pPr indent="-342900" lvl="7" marL="3657600" algn="l">
              <a:lnSpc>
                <a:spcPct val="90000"/>
              </a:lnSpc>
              <a:spcBef>
                <a:spcPts val="1000"/>
              </a:spcBef>
              <a:spcAft>
                <a:spcPts val="0"/>
              </a:spcAft>
              <a:buClr>
                <a:srgbClr val="000000"/>
              </a:buClr>
              <a:buSzPts val="1800"/>
              <a:buChar char="•"/>
              <a:defRPr/>
            </a:lvl8pPr>
            <a:lvl9pPr indent="-342900" lvl="8" marL="4114800" algn="l">
              <a:lnSpc>
                <a:spcPct val="90000"/>
              </a:lnSpc>
              <a:spcBef>
                <a:spcPts val="1000"/>
              </a:spcBef>
              <a:spcAft>
                <a:spcPts val="0"/>
              </a:spcAft>
              <a:buClr>
                <a:srgbClr val="000000"/>
              </a:buClr>
              <a:buSzPts val="1800"/>
              <a:buChar char="•"/>
              <a:defRPr/>
            </a:lvl9pPr>
          </a:lstStyle>
          <a:p/>
        </p:txBody>
      </p:sp>
      <p:sp>
        <p:nvSpPr>
          <p:cNvPr id="64" name="Google Shape;64;p107"/>
          <p:cNvSpPr txBox="1"/>
          <p:nvPr>
            <p:ph idx="12" type="sldNum"/>
          </p:nvPr>
        </p:nvSpPr>
        <p:spPr>
          <a:xfrm>
            <a:off x="11089825" y="6404294"/>
            <a:ext cx="263978" cy="269237"/>
          </a:xfrm>
          <a:prstGeom prst="rect">
            <a:avLst/>
          </a:prstGeom>
          <a:noFill/>
          <a:ln>
            <a:noFill/>
          </a:ln>
        </p:spPr>
        <p:txBody>
          <a:bodyPr anchorCtr="0" anchor="ctr" bIns="45700" lIns="45700" spcFirstLastPara="1" rIns="45700" wrap="square" tIns="45700">
            <a:spAutoFit/>
          </a:bodyPr>
          <a:lstStyle>
            <a:lvl1pPr indent="0" lvl="0"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ux contenus">
  <p:cSld name="Deux contenus 2">
    <p:bg>
      <p:bgPr>
        <a:solidFill>
          <a:srgbClr val="FFFFFF"/>
        </a:solidFill>
      </p:bgPr>
    </p:bg>
    <p:spTree>
      <p:nvGrpSpPr>
        <p:cNvPr id="65" name="Shape 65"/>
        <p:cNvGrpSpPr/>
        <p:nvPr/>
      </p:nvGrpSpPr>
      <p:grpSpPr>
        <a:xfrm>
          <a:off x="0" y="0"/>
          <a:ext cx="0" cy="0"/>
          <a:chOff x="0" y="0"/>
          <a:chExt cx="0" cy="0"/>
        </a:xfrm>
      </p:grpSpPr>
      <p:sp>
        <p:nvSpPr>
          <p:cNvPr id="66" name="Google Shape;66;p108"/>
          <p:cNvSpPr txBox="1"/>
          <p:nvPr>
            <p:ph type="title"/>
          </p:nvPr>
        </p:nvSpPr>
        <p:spPr>
          <a:xfrm>
            <a:off x="838200" y="365125"/>
            <a:ext cx="10515600" cy="1325563"/>
          </a:xfrm>
          <a:prstGeom prst="rect">
            <a:avLst/>
          </a:prstGeom>
          <a:noFill/>
          <a:ln>
            <a:noFill/>
          </a:ln>
        </p:spPr>
        <p:txBody>
          <a:bodyPr anchorCtr="0" anchor="ctr" bIns="45700" lIns="45700" spcFirstLastPara="1" rIns="45700" wrap="square" tIns="45700">
            <a:normAutofit/>
          </a:bodyPr>
          <a:lstStyle>
            <a:lvl1pPr lvl="0" algn="l">
              <a:lnSpc>
                <a:spcPct val="90000"/>
              </a:lnSpc>
              <a:spcBef>
                <a:spcPts val="0"/>
              </a:spcBef>
              <a:spcAft>
                <a:spcPts val="0"/>
              </a:spcAft>
              <a:buClr>
                <a:srgbClr val="000000"/>
              </a:buClr>
              <a:buSzPts val="1800"/>
              <a:buNone/>
              <a:defRPr/>
            </a:lvl1pPr>
            <a:lvl2pPr lvl="1" algn="l">
              <a:lnSpc>
                <a:spcPct val="90000"/>
              </a:lnSpc>
              <a:spcBef>
                <a:spcPts val="0"/>
              </a:spcBef>
              <a:spcAft>
                <a:spcPts val="0"/>
              </a:spcAft>
              <a:buClr>
                <a:srgbClr val="000000"/>
              </a:buClr>
              <a:buSzPts val="1800"/>
              <a:buNone/>
              <a:defRPr/>
            </a:lvl2pPr>
            <a:lvl3pPr lvl="2" algn="l">
              <a:lnSpc>
                <a:spcPct val="90000"/>
              </a:lnSpc>
              <a:spcBef>
                <a:spcPts val="0"/>
              </a:spcBef>
              <a:spcAft>
                <a:spcPts val="0"/>
              </a:spcAft>
              <a:buClr>
                <a:srgbClr val="000000"/>
              </a:buClr>
              <a:buSzPts val="1800"/>
              <a:buNone/>
              <a:defRPr/>
            </a:lvl3pPr>
            <a:lvl4pPr lvl="3" algn="l">
              <a:lnSpc>
                <a:spcPct val="90000"/>
              </a:lnSpc>
              <a:spcBef>
                <a:spcPts val="0"/>
              </a:spcBef>
              <a:spcAft>
                <a:spcPts val="0"/>
              </a:spcAft>
              <a:buClr>
                <a:srgbClr val="000000"/>
              </a:buClr>
              <a:buSzPts val="1800"/>
              <a:buNone/>
              <a:defRPr/>
            </a:lvl4pPr>
            <a:lvl5pPr lvl="4" algn="l">
              <a:lnSpc>
                <a:spcPct val="90000"/>
              </a:lnSpc>
              <a:spcBef>
                <a:spcPts val="0"/>
              </a:spcBef>
              <a:spcAft>
                <a:spcPts val="0"/>
              </a:spcAft>
              <a:buClr>
                <a:srgbClr val="000000"/>
              </a:buClr>
              <a:buSzPts val="1800"/>
              <a:buNone/>
              <a:defRPr/>
            </a:lvl5pPr>
            <a:lvl6pPr lvl="5" algn="l">
              <a:lnSpc>
                <a:spcPct val="90000"/>
              </a:lnSpc>
              <a:spcBef>
                <a:spcPts val="0"/>
              </a:spcBef>
              <a:spcAft>
                <a:spcPts val="0"/>
              </a:spcAft>
              <a:buClr>
                <a:srgbClr val="000000"/>
              </a:buClr>
              <a:buSzPts val="1800"/>
              <a:buNone/>
              <a:defRPr/>
            </a:lvl6pPr>
            <a:lvl7pPr lvl="6" algn="l">
              <a:lnSpc>
                <a:spcPct val="90000"/>
              </a:lnSpc>
              <a:spcBef>
                <a:spcPts val="0"/>
              </a:spcBef>
              <a:spcAft>
                <a:spcPts val="0"/>
              </a:spcAft>
              <a:buClr>
                <a:srgbClr val="000000"/>
              </a:buClr>
              <a:buSzPts val="1800"/>
              <a:buNone/>
              <a:defRPr/>
            </a:lvl7pPr>
            <a:lvl8pPr lvl="7" algn="l">
              <a:lnSpc>
                <a:spcPct val="90000"/>
              </a:lnSpc>
              <a:spcBef>
                <a:spcPts val="0"/>
              </a:spcBef>
              <a:spcAft>
                <a:spcPts val="0"/>
              </a:spcAft>
              <a:buClr>
                <a:srgbClr val="000000"/>
              </a:buClr>
              <a:buSzPts val="1800"/>
              <a:buNone/>
              <a:defRPr/>
            </a:lvl8pPr>
            <a:lvl9pPr lvl="8" algn="l">
              <a:lnSpc>
                <a:spcPct val="90000"/>
              </a:lnSpc>
              <a:spcBef>
                <a:spcPts val="0"/>
              </a:spcBef>
              <a:spcAft>
                <a:spcPts val="0"/>
              </a:spcAft>
              <a:buClr>
                <a:srgbClr val="000000"/>
              </a:buClr>
              <a:buSzPts val="1800"/>
              <a:buNone/>
              <a:defRPr/>
            </a:lvl9pPr>
          </a:lstStyle>
          <a:p/>
        </p:txBody>
      </p:sp>
      <p:sp>
        <p:nvSpPr>
          <p:cNvPr id="67" name="Google Shape;67;p108"/>
          <p:cNvSpPr txBox="1"/>
          <p:nvPr>
            <p:ph idx="1" type="body"/>
          </p:nvPr>
        </p:nvSpPr>
        <p:spPr>
          <a:xfrm>
            <a:off x="838200" y="1825625"/>
            <a:ext cx="5181600" cy="4351338"/>
          </a:xfrm>
          <a:prstGeom prst="rect">
            <a:avLst/>
          </a:prstGeom>
          <a:noFill/>
          <a:ln>
            <a:noFill/>
          </a:ln>
        </p:spPr>
        <p:txBody>
          <a:bodyPr anchorCtr="0" anchor="t" bIns="45700" lIns="45700" spcFirstLastPara="1" rIns="45700" wrap="square" tIns="45700">
            <a:normAutofit/>
          </a:bodyPr>
          <a:lstStyle>
            <a:lvl1pPr indent="-342900" lvl="0" marL="457200" algn="l">
              <a:lnSpc>
                <a:spcPct val="90000"/>
              </a:lnSpc>
              <a:spcBef>
                <a:spcPts val="1000"/>
              </a:spcBef>
              <a:spcAft>
                <a:spcPts val="0"/>
              </a:spcAft>
              <a:buClr>
                <a:srgbClr val="000000"/>
              </a:buClr>
              <a:buSzPts val="1800"/>
              <a:buChar char="•"/>
              <a:defRPr/>
            </a:lvl1pPr>
            <a:lvl2pPr indent="-342900" lvl="1" marL="914400" algn="l">
              <a:lnSpc>
                <a:spcPct val="90000"/>
              </a:lnSpc>
              <a:spcBef>
                <a:spcPts val="1000"/>
              </a:spcBef>
              <a:spcAft>
                <a:spcPts val="0"/>
              </a:spcAft>
              <a:buClr>
                <a:srgbClr val="000000"/>
              </a:buClr>
              <a:buSzPts val="1800"/>
              <a:buChar char="•"/>
              <a:defRPr/>
            </a:lvl2pPr>
            <a:lvl3pPr indent="-342900" lvl="2" marL="1371600" algn="l">
              <a:lnSpc>
                <a:spcPct val="90000"/>
              </a:lnSpc>
              <a:spcBef>
                <a:spcPts val="1000"/>
              </a:spcBef>
              <a:spcAft>
                <a:spcPts val="0"/>
              </a:spcAft>
              <a:buClr>
                <a:srgbClr val="000000"/>
              </a:buClr>
              <a:buSzPts val="1800"/>
              <a:buChar char="•"/>
              <a:defRPr/>
            </a:lvl3pPr>
            <a:lvl4pPr indent="-342900" lvl="3" marL="1828800" algn="l">
              <a:lnSpc>
                <a:spcPct val="90000"/>
              </a:lnSpc>
              <a:spcBef>
                <a:spcPts val="1000"/>
              </a:spcBef>
              <a:spcAft>
                <a:spcPts val="0"/>
              </a:spcAft>
              <a:buClr>
                <a:srgbClr val="000000"/>
              </a:buClr>
              <a:buSzPts val="1800"/>
              <a:buChar char="•"/>
              <a:defRPr/>
            </a:lvl4pPr>
            <a:lvl5pPr indent="-342900" lvl="4" marL="2286000" algn="l">
              <a:lnSpc>
                <a:spcPct val="90000"/>
              </a:lnSpc>
              <a:spcBef>
                <a:spcPts val="1000"/>
              </a:spcBef>
              <a:spcAft>
                <a:spcPts val="0"/>
              </a:spcAft>
              <a:buClr>
                <a:srgbClr val="000000"/>
              </a:buClr>
              <a:buSzPts val="1800"/>
              <a:buChar char="•"/>
              <a:defRPr/>
            </a:lvl5pPr>
            <a:lvl6pPr indent="-342900" lvl="5" marL="2743200" algn="l">
              <a:lnSpc>
                <a:spcPct val="90000"/>
              </a:lnSpc>
              <a:spcBef>
                <a:spcPts val="1000"/>
              </a:spcBef>
              <a:spcAft>
                <a:spcPts val="0"/>
              </a:spcAft>
              <a:buClr>
                <a:srgbClr val="000000"/>
              </a:buClr>
              <a:buSzPts val="1800"/>
              <a:buChar char="•"/>
              <a:defRPr/>
            </a:lvl6pPr>
            <a:lvl7pPr indent="-342900" lvl="6" marL="3200400" algn="l">
              <a:lnSpc>
                <a:spcPct val="90000"/>
              </a:lnSpc>
              <a:spcBef>
                <a:spcPts val="1000"/>
              </a:spcBef>
              <a:spcAft>
                <a:spcPts val="0"/>
              </a:spcAft>
              <a:buClr>
                <a:srgbClr val="000000"/>
              </a:buClr>
              <a:buSzPts val="1800"/>
              <a:buChar char="•"/>
              <a:defRPr/>
            </a:lvl7pPr>
            <a:lvl8pPr indent="-342900" lvl="7" marL="3657600" algn="l">
              <a:lnSpc>
                <a:spcPct val="90000"/>
              </a:lnSpc>
              <a:spcBef>
                <a:spcPts val="1000"/>
              </a:spcBef>
              <a:spcAft>
                <a:spcPts val="0"/>
              </a:spcAft>
              <a:buClr>
                <a:srgbClr val="000000"/>
              </a:buClr>
              <a:buSzPts val="1800"/>
              <a:buChar char="•"/>
              <a:defRPr/>
            </a:lvl8pPr>
            <a:lvl9pPr indent="-342900" lvl="8" marL="4114800" algn="l">
              <a:lnSpc>
                <a:spcPct val="90000"/>
              </a:lnSpc>
              <a:spcBef>
                <a:spcPts val="1000"/>
              </a:spcBef>
              <a:spcAft>
                <a:spcPts val="0"/>
              </a:spcAft>
              <a:buClr>
                <a:srgbClr val="000000"/>
              </a:buClr>
              <a:buSzPts val="1800"/>
              <a:buChar char="•"/>
              <a:defRPr/>
            </a:lvl9pPr>
          </a:lstStyle>
          <a:p/>
        </p:txBody>
      </p:sp>
      <p:sp>
        <p:nvSpPr>
          <p:cNvPr id="68" name="Google Shape;68;p108"/>
          <p:cNvSpPr txBox="1"/>
          <p:nvPr>
            <p:ph idx="12" type="sldNum"/>
          </p:nvPr>
        </p:nvSpPr>
        <p:spPr>
          <a:xfrm>
            <a:off x="11089825" y="6404294"/>
            <a:ext cx="263978" cy="269237"/>
          </a:xfrm>
          <a:prstGeom prst="rect">
            <a:avLst/>
          </a:prstGeom>
          <a:noFill/>
          <a:ln>
            <a:noFill/>
          </a:ln>
        </p:spPr>
        <p:txBody>
          <a:bodyPr anchorCtr="0" anchor="ctr" bIns="45700" lIns="45700" spcFirstLastPara="1" rIns="45700" wrap="square" tIns="45700">
            <a:spAutoFit/>
          </a:bodyPr>
          <a:lstStyle>
            <a:lvl1pPr indent="0" lvl="0"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ison">
  <p:cSld name="Comparaison">
    <p:bg>
      <p:bgPr>
        <a:solidFill>
          <a:srgbClr val="FFFFFF"/>
        </a:solidFill>
      </p:bgPr>
    </p:bg>
    <p:spTree>
      <p:nvGrpSpPr>
        <p:cNvPr id="69" name="Shape 69"/>
        <p:cNvGrpSpPr/>
        <p:nvPr/>
      </p:nvGrpSpPr>
      <p:grpSpPr>
        <a:xfrm>
          <a:off x="0" y="0"/>
          <a:ext cx="0" cy="0"/>
          <a:chOff x="0" y="0"/>
          <a:chExt cx="0" cy="0"/>
        </a:xfrm>
      </p:grpSpPr>
      <p:sp>
        <p:nvSpPr>
          <p:cNvPr id="70" name="Google Shape;70;p109"/>
          <p:cNvSpPr txBox="1"/>
          <p:nvPr>
            <p:ph type="title"/>
          </p:nvPr>
        </p:nvSpPr>
        <p:spPr>
          <a:xfrm>
            <a:off x="839787" y="365125"/>
            <a:ext cx="10515601" cy="1325563"/>
          </a:xfrm>
          <a:prstGeom prst="rect">
            <a:avLst/>
          </a:prstGeom>
          <a:noFill/>
          <a:ln>
            <a:noFill/>
          </a:ln>
        </p:spPr>
        <p:txBody>
          <a:bodyPr anchorCtr="0" anchor="ctr" bIns="45700" lIns="45700" spcFirstLastPara="1" rIns="45700" wrap="square" tIns="45700">
            <a:normAutofit/>
          </a:bodyPr>
          <a:lstStyle>
            <a:lvl1pPr lvl="0" algn="l">
              <a:lnSpc>
                <a:spcPct val="90000"/>
              </a:lnSpc>
              <a:spcBef>
                <a:spcPts val="0"/>
              </a:spcBef>
              <a:spcAft>
                <a:spcPts val="0"/>
              </a:spcAft>
              <a:buClr>
                <a:srgbClr val="000000"/>
              </a:buClr>
              <a:buSzPts val="1800"/>
              <a:buNone/>
              <a:defRPr/>
            </a:lvl1pPr>
            <a:lvl2pPr lvl="1" algn="l">
              <a:lnSpc>
                <a:spcPct val="90000"/>
              </a:lnSpc>
              <a:spcBef>
                <a:spcPts val="0"/>
              </a:spcBef>
              <a:spcAft>
                <a:spcPts val="0"/>
              </a:spcAft>
              <a:buClr>
                <a:srgbClr val="000000"/>
              </a:buClr>
              <a:buSzPts val="1800"/>
              <a:buNone/>
              <a:defRPr/>
            </a:lvl2pPr>
            <a:lvl3pPr lvl="2" algn="l">
              <a:lnSpc>
                <a:spcPct val="90000"/>
              </a:lnSpc>
              <a:spcBef>
                <a:spcPts val="0"/>
              </a:spcBef>
              <a:spcAft>
                <a:spcPts val="0"/>
              </a:spcAft>
              <a:buClr>
                <a:srgbClr val="000000"/>
              </a:buClr>
              <a:buSzPts val="1800"/>
              <a:buNone/>
              <a:defRPr/>
            </a:lvl3pPr>
            <a:lvl4pPr lvl="3" algn="l">
              <a:lnSpc>
                <a:spcPct val="90000"/>
              </a:lnSpc>
              <a:spcBef>
                <a:spcPts val="0"/>
              </a:spcBef>
              <a:spcAft>
                <a:spcPts val="0"/>
              </a:spcAft>
              <a:buClr>
                <a:srgbClr val="000000"/>
              </a:buClr>
              <a:buSzPts val="1800"/>
              <a:buNone/>
              <a:defRPr/>
            </a:lvl4pPr>
            <a:lvl5pPr lvl="4" algn="l">
              <a:lnSpc>
                <a:spcPct val="90000"/>
              </a:lnSpc>
              <a:spcBef>
                <a:spcPts val="0"/>
              </a:spcBef>
              <a:spcAft>
                <a:spcPts val="0"/>
              </a:spcAft>
              <a:buClr>
                <a:srgbClr val="000000"/>
              </a:buClr>
              <a:buSzPts val="1800"/>
              <a:buNone/>
              <a:defRPr/>
            </a:lvl5pPr>
            <a:lvl6pPr lvl="5" algn="l">
              <a:lnSpc>
                <a:spcPct val="90000"/>
              </a:lnSpc>
              <a:spcBef>
                <a:spcPts val="0"/>
              </a:spcBef>
              <a:spcAft>
                <a:spcPts val="0"/>
              </a:spcAft>
              <a:buClr>
                <a:srgbClr val="000000"/>
              </a:buClr>
              <a:buSzPts val="1800"/>
              <a:buNone/>
              <a:defRPr/>
            </a:lvl6pPr>
            <a:lvl7pPr lvl="6" algn="l">
              <a:lnSpc>
                <a:spcPct val="90000"/>
              </a:lnSpc>
              <a:spcBef>
                <a:spcPts val="0"/>
              </a:spcBef>
              <a:spcAft>
                <a:spcPts val="0"/>
              </a:spcAft>
              <a:buClr>
                <a:srgbClr val="000000"/>
              </a:buClr>
              <a:buSzPts val="1800"/>
              <a:buNone/>
              <a:defRPr/>
            </a:lvl7pPr>
            <a:lvl8pPr lvl="7" algn="l">
              <a:lnSpc>
                <a:spcPct val="90000"/>
              </a:lnSpc>
              <a:spcBef>
                <a:spcPts val="0"/>
              </a:spcBef>
              <a:spcAft>
                <a:spcPts val="0"/>
              </a:spcAft>
              <a:buClr>
                <a:srgbClr val="000000"/>
              </a:buClr>
              <a:buSzPts val="1800"/>
              <a:buNone/>
              <a:defRPr/>
            </a:lvl8pPr>
            <a:lvl9pPr lvl="8" algn="l">
              <a:lnSpc>
                <a:spcPct val="90000"/>
              </a:lnSpc>
              <a:spcBef>
                <a:spcPts val="0"/>
              </a:spcBef>
              <a:spcAft>
                <a:spcPts val="0"/>
              </a:spcAft>
              <a:buClr>
                <a:srgbClr val="000000"/>
              </a:buClr>
              <a:buSzPts val="1800"/>
              <a:buNone/>
              <a:defRPr/>
            </a:lvl9pPr>
          </a:lstStyle>
          <a:p/>
        </p:txBody>
      </p:sp>
      <p:sp>
        <p:nvSpPr>
          <p:cNvPr id="71" name="Google Shape;71;p109"/>
          <p:cNvSpPr txBox="1"/>
          <p:nvPr>
            <p:ph idx="1" type="body"/>
          </p:nvPr>
        </p:nvSpPr>
        <p:spPr>
          <a:xfrm>
            <a:off x="839787" y="1681163"/>
            <a:ext cx="5157790" cy="823919"/>
          </a:xfrm>
          <a:prstGeom prst="rect">
            <a:avLst/>
          </a:prstGeom>
          <a:noFill/>
          <a:ln>
            <a:noFill/>
          </a:ln>
        </p:spPr>
        <p:txBody>
          <a:bodyPr anchorCtr="0" anchor="b" bIns="45700" lIns="45700" spcFirstLastPara="1" rIns="45700" wrap="square" tIns="45700">
            <a:normAutofit/>
          </a:bodyPr>
          <a:lstStyle>
            <a:lvl1pPr indent="-228600" lvl="0" marL="457200" algn="l">
              <a:lnSpc>
                <a:spcPct val="90000"/>
              </a:lnSpc>
              <a:spcBef>
                <a:spcPts val="1000"/>
              </a:spcBef>
              <a:spcAft>
                <a:spcPts val="0"/>
              </a:spcAft>
              <a:buClr>
                <a:srgbClr val="000000"/>
              </a:buClr>
              <a:buSzPts val="2400"/>
              <a:buFont typeface="Calibri"/>
              <a:buNone/>
              <a:defRPr b="1" sz="2400"/>
            </a:lvl1pPr>
            <a:lvl2pPr indent="-228600" lvl="1" marL="914400" algn="l">
              <a:lnSpc>
                <a:spcPct val="90000"/>
              </a:lnSpc>
              <a:spcBef>
                <a:spcPts val="1000"/>
              </a:spcBef>
              <a:spcAft>
                <a:spcPts val="0"/>
              </a:spcAft>
              <a:buClr>
                <a:srgbClr val="000000"/>
              </a:buClr>
              <a:buSzPts val="2400"/>
              <a:buFont typeface="Calibri"/>
              <a:buNone/>
              <a:defRPr b="1" sz="2400"/>
            </a:lvl2pPr>
            <a:lvl3pPr indent="-228600" lvl="2" marL="1371600" algn="l">
              <a:lnSpc>
                <a:spcPct val="90000"/>
              </a:lnSpc>
              <a:spcBef>
                <a:spcPts val="1000"/>
              </a:spcBef>
              <a:spcAft>
                <a:spcPts val="0"/>
              </a:spcAft>
              <a:buClr>
                <a:srgbClr val="000000"/>
              </a:buClr>
              <a:buSzPts val="2400"/>
              <a:buFont typeface="Calibri"/>
              <a:buNone/>
              <a:defRPr b="1" sz="2400"/>
            </a:lvl3pPr>
            <a:lvl4pPr indent="-228600" lvl="3" marL="1828800" algn="l">
              <a:lnSpc>
                <a:spcPct val="90000"/>
              </a:lnSpc>
              <a:spcBef>
                <a:spcPts val="1000"/>
              </a:spcBef>
              <a:spcAft>
                <a:spcPts val="0"/>
              </a:spcAft>
              <a:buClr>
                <a:srgbClr val="000000"/>
              </a:buClr>
              <a:buSzPts val="2400"/>
              <a:buFont typeface="Calibri"/>
              <a:buNone/>
              <a:defRPr b="1" sz="2400"/>
            </a:lvl4pPr>
            <a:lvl5pPr indent="-228600" lvl="4" marL="2286000" algn="l">
              <a:lnSpc>
                <a:spcPct val="90000"/>
              </a:lnSpc>
              <a:spcBef>
                <a:spcPts val="1000"/>
              </a:spcBef>
              <a:spcAft>
                <a:spcPts val="0"/>
              </a:spcAft>
              <a:buClr>
                <a:srgbClr val="000000"/>
              </a:buClr>
              <a:buSzPts val="2400"/>
              <a:buFont typeface="Calibri"/>
              <a:buNone/>
              <a:defRPr b="1" sz="2400"/>
            </a:lvl5pPr>
            <a:lvl6pPr indent="-342900" lvl="5" marL="2743200" algn="l">
              <a:lnSpc>
                <a:spcPct val="90000"/>
              </a:lnSpc>
              <a:spcBef>
                <a:spcPts val="1000"/>
              </a:spcBef>
              <a:spcAft>
                <a:spcPts val="0"/>
              </a:spcAft>
              <a:buClr>
                <a:srgbClr val="000000"/>
              </a:buClr>
              <a:buSzPts val="1800"/>
              <a:buChar char="•"/>
              <a:defRPr/>
            </a:lvl6pPr>
            <a:lvl7pPr indent="-342900" lvl="6" marL="3200400" algn="l">
              <a:lnSpc>
                <a:spcPct val="90000"/>
              </a:lnSpc>
              <a:spcBef>
                <a:spcPts val="1000"/>
              </a:spcBef>
              <a:spcAft>
                <a:spcPts val="0"/>
              </a:spcAft>
              <a:buClr>
                <a:srgbClr val="000000"/>
              </a:buClr>
              <a:buSzPts val="1800"/>
              <a:buChar char="•"/>
              <a:defRPr/>
            </a:lvl7pPr>
            <a:lvl8pPr indent="-342900" lvl="7" marL="3657600" algn="l">
              <a:lnSpc>
                <a:spcPct val="90000"/>
              </a:lnSpc>
              <a:spcBef>
                <a:spcPts val="1000"/>
              </a:spcBef>
              <a:spcAft>
                <a:spcPts val="0"/>
              </a:spcAft>
              <a:buClr>
                <a:srgbClr val="000000"/>
              </a:buClr>
              <a:buSzPts val="1800"/>
              <a:buChar char="•"/>
              <a:defRPr/>
            </a:lvl8pPr>
            <a:lvl9pPr indent="-342900" lvl="8" marL="4114800" algn="l">
              <a:lnSpc>
                <a:spcPct val="90000"/>
              </a:lnSpc>
              <a:spcBef>
                <a:spcPts val="1000"/>
              </a:spcBef>
              <a:spcAft>
                <a:spcPts val="0"/>
              </a:spcAft>
              <a:buClr>
                <a:srgbClr val="000000"/>
              </a:buClr>
              <a:buSzPts val="1800"/>
              <a:buChar char="•"/>
              <a:defRPr/>
            </a:lvl9pPr>
          </a:lstStyle>
          <a:p/>
        </p:txBody>
      </p:sp>
      <p:sp>
        <p:nvSpPr>
          <p:cNvPr id="72" name="Google Shape;72;p109"/>
          <p:cNvSpPr txBox="1"/>
          <p:nvPr>
            <p:ph idx="2" type="body"/>
          </p:nvPr>
        </p:nvSpPr>
        <p:spPr>
          <a:xfrm>
            <a:off x="6172200" y="1681163"/>
            <a:ext cx="5183188" cy="823914"/>
          </a:xfrm>
          <a:prstGeom prst="rect">
            <a:avLst/>
          </a:prstGeom>
          <a:noFill/>
          <a:ln>
            <a:noFill/>
          </a:ln>
        </p:spPr>
        <p:txBody>
          <a:bodyPr anchorCtr="0" anchor="b" bIns="45700" lIns="45700" spcFirstLastPara="1" rIns="45700" wrap="square" tIns="45700">
            <a:normAutofit/>
          </a:bodyPr>
          <a:lstStyle>
            <a:lvl1pPr indent="-342900" lvl="0" marL="457200" algn="l">
              <a:lnSpc>
                <a:spcPct val="90000"/>
              </a:lnSpc>
              <a:spcBef>
                <a:spcPts val="1000"/>
              </a:spcBef>
              <a:spcAft>
                <a:spcPts val="0"/>
              </a:spcAft>
              <a:buClr>
                <a:srgbClr val="000000"/>
              </a:buClr>
              <a:buSzPts val="1800"/>
              <a:buChar char="•"/>
              <a:defRPr/>
            </a:lvl1pPr>
            <a:lvl2pPr indent="-342900" lvl="1" marL="914400" algn="l">
              <a:lnSpc>
                <a:spcPct val="90000"/>
              </a:lnSpc>
              <a:spcBef>
                <a:spcPts val="1000"/>
              </a:spcBef>
              <a:spcAft>
                <a:spcPts val="0"/>
              </a:spcAft>
              <a:buClr>
                <a:srgbClr val="000000"/>
              </a:buClr>
              <a:buSzPts val="1800"/>
              <a:buChar char="•"/>
              <a:defRPr/>
            </a:lvl2pPr>
            <a:lvl3pPr indent="-342900" lvl="2" marL="1371600" algn="l">
              <a:lnSpc>
                <a:spcPct val="90000"/>
              </a:lnSpc>
              <a:spcBef>
                <a:spcPts val="1000"/>
              </a:spcBef>
              <a:spcAft>
                <a:spcPts val="0"/>
              </a:spcAft>
              <a:buClr>
                <a:srgbClr val="000000"/>
              </a:buClr>
              <a:buSzPts val="1800"/>
              <a:buChar char="•"/>
              <a:defRPr/>
            </a:lvl3pPr>
            <a:lvl4pPr indent="-342900" lvl="3" marL="1828800" algn="l">
              <a:lnSpc>
                <a:spcPct val="90000"/>
              </a:lnSpc>
              <a:spcBef>
                <a:spcPts val="1000"/>
              </a:spcBef>
              <a:spcAft>
                <a:spcPts val="0"/>
              </a:spcAft>
              <a:buClr>
                <a:srgbClr val="000000"/>
              </a:buClr>
              <a:buSzPts val="1800"/>
              <a:buChar char="•"/>
              <a:defRPr/>
            </a:lvl4pPr>
            <a:lvl5pPr indent="-342900" lvl="4" marL="2286000" algn="l">
              <a:lnSpc>
                <a:spcPct val="90000"/>
              </a:lnSpc>
              <a:spcBef>
                <a:spcPts val="1000"/>
              </a:spcBef>
              <a:spcAft>
                <a:spcPts val="0"/>
              </a:spcAft>
              <a:buClr>
                <a:srgbClr val="000000"/>
              </a:buClr>
              <a:buSzPts val="1800"/>
              <a:buChar char="•"/>
              <a:defRPr/>
            </a:lvl5pPr>
            <a:lvl6pPr indent="-342900" lvl="5" marL="2743200" algn="l">
              <a:lnSpc>
                <a:spcPct val="90000"/>
              </a:lnSpc>
              <a:spcBef>
                <a:spcPts val="1000"/>
              </a:spcBef>
              <a:spcAft>
                <a:spcPts val="0"/>
              </a:spcAft>
              <a:buClr>
                <a:srgbClr val="000000"/>
              </a:buClr>
              <a:buSzPts val="1800"/>
              <a:buChar char="•"/>
              <a:defRPr/>
            </a:lvl6pPr>
            <a:lvl7pPr indent="-342900" lvl="6" marL="3200400" algn="l">
              <a:lnSpc>
                <a:spcPct val="90000"/>
              </a:lnSpc>
              <a:spcBef>
                <a:spcPts val="1000"/>
              </a:spcBef>
              <a:spcAft>
                <a:spcPts val="0"/>
              </a:spcAft>
              <a:buClr>
                <a:srgbClr val="000000"/>
              </a:buClr>
              <a:buSzPts val="1800"/>
              <a:buChar char="•"/>
              <a:defRPr/>
            </a:lvl7pPr>
            <a:lvl8pPr indent="-342900" lvl="7" marL="3657600" algn="l">
              <a:lnSpc>
                <a:spcPct val="90000"/>
              </a:lnSpc>
              <a:spcBef>
                <a:spcPts val="1000"/>
              </a:spcBef>
              <a:spcAft>
                <a:spcPts val="0"/>
              </a:spcAft>
              <a:buClr>
                <a:srgbClr val="000000"/>
              </a:buClr>
              <a:buSzPts val="1800"/>
              <a:buChar char="•"/>
              <a:defRPr/>
            </a:lvl8pPr>
            <a:lvl9pPr indent="-342900" lvl="8" marL="4114800" algn="l">
              <a:lnSpc>
                <a:spcPct val="90000"/>
              </a:lnSpc>
              <a:spcBef>
                <a:spcPts val="1000"/>
              </a:spcBef>
              <a:spcAft>
                <a:spcPts val="0"/>
              </a:spcAft>
              <a:buClr>
                <a:srgbClr val="000000"/>
              </a:buClr>
              <a:buSzPts val="1800"/>
              <a:buChar char="•"/>
              <a:defRPr/>
            </a:lvl9pPr>
          </a:lstStyle>
          <a:p/>
        </p:txBody>
      </p:sp>
      <p:sp>
        <p:nvSpPr>
          <p:cNvPr id="73" name="Google Shape;73;p109"/>
          <p:cNvSpPr txBox="1"/>
          <p:nvPr>
            <p:ph idx="12" type="sldNum"/>
          </p:nvPr>
        </p:nvSpPr>
        <p:spPr>
          <a:xfrm>
            <a:off x="11089825" y="6404294"/>
            <a:ext cx="263978" cy="269237"/>
          </a:xfrm>
          <a:prstGeom prst="rect">
            <a:avLst/>
          </a:prstGeom>
          <a:noFill/>
          <a:ln>
            <a:noFill/>
          </a:ln>
        </p:spPr>
        <p:txBody>
          <a:bodyPr anchorCtr="0" anchor="ctr" bIns="45700" lIns="45700" spcFirstLastPara="1" rIns="45700" wrap="square" tIns="45700">
            <a:spAutoFit/>
          </a:bodyPr>
          <a:lstStyle>
            <a:lvl1pPr indent="0" lvl="0"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seul">
  <p:cSld name="Titre seul">
    <p:bg>
      <p:bgPr>
        <a:solidFill>
          <a:srgbClr val="FFFFFF"/>
        </a:solidFill>
      </p:bgPr>
    </p:bg>
    <p:spTree>
      <p:nvGrpSpPr>
        <p:cNvPr id="74" name="Shape 74"/>
        <p:cNvGrpSpPr/>
        <p:nvPr/>
      </p:nvGrpSpPr>
      <p:grpSpPr>
        <a:xfrm>
          <a:off x="0" y="0"/>
          <a:ext cx="0" cy="0"/>
          <a:chOff x="0" y="0"/>
          <a:chExt cx="0" cy="0"/>
        </a:xfrm>
      </p:grpSpPr>
      <p:sp>
        <p:nvSpPr>
          <p:cNvPr id="75" name="Google Shape;75;p110"/>
          <p:cNvSpPr txBox="1"/>
          <p:nvPr>
            <p:ph type="title"/>
          </p:nvPr>
        </p:nvSpPr>
        <p:spPr>
          <a:xfrm>
            <a:off x="838200" y="365125"/>
            <a:ext cx="10515600" cy="1325563"/>
          </a:xfrm>
          <a:prstGeom prst="rect">
            <a:avLst/>
          </a:prstGeom>
          <a:noFill/>
          <a:ln>
            <a:noFill/>
          </a:ln>
        </p:spPr>
        <p:txBody>
          <a:bodyPr anchorCtr="0" anchor="ctr" bIns="45700" lIns="45700" spcFirstLastPara="1" rIns="45700" wrap="square" tIns="45700">
            <a:normAutofit/>
          </a:bodyPr>
          <a:lstStyle>
            <a:lvl1pPr lvl="0" algn="l">
              <a:lnSpc>
                <a:spcPct val="90000"/>
              </a:lnSpc>
              <a:spcBef>
                <a:spcPts val="0"/>
              </a:spcBef>
              <a:spcAft>
                <a:spcPts val="0"/>
              </a:spcAft>
              <a:buClr>
                <a:srgbClr val="000000"/>
              </a:buClr>
              <a:buSzPts val="1800"/>
              <a:buNone/>
              <a:defRPr/>
            </a:lvl1pPr>
            <a:lvl2pPr lvl="1" algn="l">
              <a:lnSpc>
                <a:spcPct val="90000"/>
              </a:lnSpc>
              <a:spcBef>
                <a:spcPts val="0"/>
              </a:spcBef>
              <a:spcAft>
                <a:spcPts val="0"/>
              </a:spcAft>
              <a:buClr>
                <a:srgbClr val="000000"/>
              </a:buClr>
              <a:buSzPts val="1800"/>
              <a:buNone/>
              <a:defRPr/>
            </a:lvl2pPr>
            <a:lvl3pPr lvl="2" algn="l">
              <a:lnSpc>
                <a:spcPct val="90000"/>
              </a:lnSpc>
              <a:spcBef>
                <a:spcPts val="0"/>
              </a:spcBef>
              <a:spcAft>
                <a:spcPts val="0"/>
              </a:spcAft>
              <a:buClr>
                <a:srgbClr val="000000"/>
              </a:buClr>
              <a:buSzPts val="1800"/>
              <a:buNone/>
              <a:defRPr/>
            </a:lvl3pPr>
            <a:lvl4pPr lvl="3" algn="l">
              <a:lnSpc>
                <a:spcPct val="90000"/>
              </a:lnSpc>
              <a:spcBef>
                <a:spcPts val="0"/>
              </a:spcBef>
              <a:spcAft>
                <a:spcPts val="0"/>
              </a:spcAft>
              <a:buClr>
                <a:srgbClr val="000000"/>
              </a:buClr>
              <a:buSzPts val="1800"/>
              <a:buNone/>
              <a:defRPr/>
            </a:lvl4pPr>
            <a:lvl5pPr lvl="4" algn="l">
              <a:lnSpc>
                <a:spcPct val="90000"/>
              </a:lnSpc>
              <a:spcBef>
                <a:spcPts val="0"/>
              </a:spcBef>
              <a:spcAft>
                <a:spcPts val="0"/>
              </a:spcAft>
              <a:buClr>
                <a:srgbClr val="000000"/>
              </a:buClr>
              <a:buSzPts val="1800"/>
              <a:buNone/>
              <a:defRPr/>
            </a:lvl5pPr>
            <a:lvl6pPr lvl="5" algn="l">
              <a:lnSpc>
                <a:spcPct val="90000"/>
              </a:lnSpc>
              <a:spcBef>
                <a:spcPts val="0"/>
              </a:spcBef>
              <a:spcAft>
                <a:spcPts val="0"/>
              </a:spcAft>
              <a:buClr>
                <a:srgbClr val="000000"/>
              </a:buClr>
              <a:buSzPts val="1800"/>
              <a:buNone/>
              <a:defRPr/>
            </a:lvl6pPr>
            <a:lvl7pPr lvl="6" algn="l">
              <a:lnSpc>
                <a:spcPct val="90000"/>
              </a:lnSpc>
              <a:spcBef>
                <a:spcPts val="0"/>
              </a:spcBef>
              <a:spcAft>
                <a:spcPts val="0"/>
              </a:spcAft>
              <a:buClr>
                <a:srgbClr val="000000"/>
              </a:buClr>
              <a:buSzPts val="1800"/>
              <a:buNone/>
              <a:defRPr/>
            </a:lvl7pPr>
            <a:lvl8pPr lvl="7" algn="l">
              <a:lnSpc>
                <a:spcPct val="90000"/>
              </a:lnSpc>
              <a:spcBef>
                <a:spcPts val="0"/>
              </a:spcBef>
              <a:spcAft>
                <a:spcPts val="0"/>
              </a:spcAft>
              <a:buClr>
                <a:srgbClr val="000000"/>
              </a:buClr>
              <a:buSzPts val="1800"/>
              <a:buNone/>
              <a:defRPr/>
            </a:lvl8pPr>
            <a:lvl9pPr lvl="8" algn="l">
              <a:lnSpc>
                <a:spcPct val="90000"/>
              </a:lnSpc>
              <a:spcBef>
                <a:spcPts val="0"/>
              </a:spcBef>
              <a:spcAft>
                <a:spcPts val="0"/>
              </a:spcAft>
              <a:buClr>
                <a:srgbClr val="000000"/>
              </a:buClr>
              <a:buSzPts val="1800"/>
              <a:buNone/>
              <a:defRPr/>
            </a:lvl9pPr>
          </a:lstStyle>
          <a:p/>
        </p:txBody>
      </p:sp>
      <p:sp>
        <p:nvSpPr>
          <p:cNvPr id="76" name="Google Shape;76;p110"/>
          <p:cNvSpPr txBox="1"/>
          <p:nvPr>
            <p:ph idx="12" type="sldNum"/>
          </p:nvPr>
        </p:nvSpPr>
        <p:spPr>
          <a:xfrm>
            <a:off x="11089825" y="6404294"/>
            <a:ext cx="263978" cy="269237"/>
          </a:xfrm>
          <a:prstGeom prst="rect">
            <a:avLst/>
          </a:prstGeom>
          <a:noFill/>
          <a:ln>
            <a:noFill/>
          </a:ln>
        </p:spPr>
        <p:txBody>
          <a:bodyPr anchorCtr="0" anchor="ctr" bIns="45700" lIns="45700" spcFirstLastPara="1" rIns="45700" wrap="square" tIns="45700">
            <a:spAutoFit/>
          </a:bodyPr>
          <a:lstStyle>
            <a:lvl1pPr indent="0" lvl="0"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slide layout">
  <p:cSld name="Cover slide layout">
    <p:bg>
      <p:bgPr>
        <a:blipFill>
          <a:blip r:embed="rId2">
            <a:alphaModFix/>
          </a:blip>
          <a:stretch>
            <a:fillRect/>
          </a:stretch>
        </a:blipFill>
      </p:bgPr>
    </p:bg>
    <p:spTree>
      <p:nvGrpSpPr>
        <p:cNvPr id="13" name="Shape 13"/>
        <p:cNvGrpSpPr/>
        <p:nvPr/>
      </p:nvGrpSpPr>
      <p:grpSpPr>
        <a:xfrm>
          <a:off x="0" y="0"/>
          <a:ext cx="0" cy="0"/>
          <a:chOff x="0" y="0"/>
          <a:chExt cx="0" cy="0"/>
        </a:xfrm>
      </p:grpSpPr>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u avec légende">
  <p:cSld name="Contenu avec légende">
    <p:bg>
      <p:bgPr>
        <a:solidFill>
          <a:srgbClr val="FFFFFF"/>
        </a:solidFill>
      </p:bgPr>
    </p:bg>
    <p:spTree>
      <p:nvGrpSpPr>
        <p:cNvPr id="77" name="Shape 77"/>
        <p:cNvGrpSpPr/>
        <p:nvPr/>
      </p:nvGrpSpPr>
      <p:grpSpPr>
        <a:xfrm>
          <a:off x="0" y="0"/>
          <a:ext cx="0" cy="0"/>
          <a:chOff x="0" y="0"/>
          <a:chExt cx="0" cy="0"/>
        </a:xfrm>
      </p:grpSpPr>
      <p:sp>
        <p:nvSpPr>
          <p:cNvPr id="78" name="Google Shape;78;p111"/>
          <p:cNvSpPr txBox="1"/>
          <p:nvPr>
            <p:ph type="title"/>
          </p:nvPr>
        </p:nvSpPr>
        <p:spPr>
          <a:xfrm>
            <a:off x="839787" y="457200"/>
            <a:ext cx="3932240" cy="1600200"/>
          </a:xfrm>
          <a:prstGeom prst="rect">
            <a:avLst/>
          </a:prstGeom>
          <a:noFill/>
          <a:ln>
            <a:noFill/>
          </a:ln>
        </p:spPr>
        <p:txBody>
          <a:bodyPr anchorCtr="0" anchor="b" bIns="45700" lIns="45700" spcFirstLastPara="1" rIns="45700" wrap="square" tIns="45700">
            <a:normAutofit/>
          </a:bodyPr>
          <a:lstStyle>
            <a:lvl1pPr lvl="0" algn="l">
              <a:lnSpc>
                <a:spcPct val="90000"/>
              </a:lnSpc>
              <a:spcBef>
                <a:spcPts val="0"/>
              </a:spcBef>
              <a:spcAft>
                <a:spcPts val="0"/>
              </a:spcAft>
              <a:buClr>
                <a:srgbClr val="000000"/>
              </a:buClr>
              <a:buSzPts val="3200"/>
              <a:buFont typeface="Calibri"/>
              <a:buNone/>
              <a:defRPr sz="3200"/>
            </a:lvl1pPr>
            <a:lvl2pPr lvl="1" algn="l">
              <a:lnSpc>
                <a:spcPct val="90000"/>
              </a:lnSpc>
              <a:spcBef>
                <a:spcPts val="0"/>
              </a:spcBef>
              <a:spcAft>
                <a:spcPts val="0"/>
              </a:spcAft>
              <a:buClr>
                <a:srgbClr val="000000"/>
              </a:buClr>
              <a:buSzPts val="1800"/>
              <a:buNone/>
              <a:defRPr/>
            </a:lvl2pPr>
            <a:lvl3pPr lvl="2" algn="l">
              <a:lnSpc>
                <a:spcPct val="90000"/>
              </a:lnSpc>
              <a:spcBef>
                <a:spcPts val="0"/>
              </a:spcBef>
              <a:spcAft>
                <a:spcPts val="0"/>
              </a:spcAft>
              <a:buClr>
                <a:srgbClr val="000000"/>
              </a:buClr>
              <a:buSzPts val="1800"/>
              <a:buNone/>
              <a:defRPr/>
            </a:lvl3pPr>
            <a:lvl4pPr lvl="3" algn="l">
              <a:lnSpc>
                <a:spcPct val="90000"/>
              </a:lnSpc>
              <a:spcBef>
                <a:spcPts val="0"/>
              </a:spcBef>
              <a:spcAft>
                <a:spcPts val="0"/>
              </a:spcAft>
              <a:buClr>
                <a:srgbClr val="000000"/>
              </a:buClr>
              <a:buSzPts val="1800"/>
              <a:buNone/>
              <a:defRPr/>
            </a:lvl4pPr>
            <a:lvl5pPr lvl="4" algn="l">
              <a:lnSpc>
                <a:spcPct val="90000"/>
              </a:lnSpc>
              <a:spcBef>
                <a:spcPts val="0"/>
              </a:spcBef>
              <a:spcAft>
                <a:spcPts val="0"/>
              </a:spcAft>
              <a:buClr>
                <a:srgbClr val="000000"/>
              </a:buClr>
              <a:buSzPts val="1800"/>
              <a:buNone/>
              <a:defRPr/>
            </a:lvl5pPr>
            <a:lvl6pPr lvl="5" algn="l">
              <a:lnSpc>
                <a:spcPct val="90000"/>
              </a:lnSpc>
              <a:spcBef>
                <a:spcPts val="0"/>
              </a:spcBef>
              <a:spcAft>
                <a:spcPts val="0"/>
              </a:spcAft>
              <a:buClr>
                <a:srgbClr val="000000"/>
              </a:buClr>
              <a:buSzPts val="1800"/>
              <a:buNone/>
              <a:defRPr/>
            </a:lvl6pPr>
            <a:lvl7pPr lvl="6" algn="l">
              <a:lnSpc>
                <a:spcPct val="90000"/>
              </a:lnSpc>
              <a:spcBef>
                <a:spcPts val="0"/>
              </a:spcBef>
              <a:spcAft>
                <a:spcPts val="0"/>
              </a:spcAft>
              <a:buClr>
                <a:srgbClr val="000000"/>
              </a:buClr>
              <a:buSzPts val="1800"/>
              <a:buNone/>
              <a:defRPr/>
            </a:lvl7pPr>
            <a:lvl8pPr lvl="7" algn="l">
              <a:lnSpc>
                <a:spcPct val="90000"/>
              </a:lnSpc>
              <a:spcBef>
                <a:spcPts val="0"/>
              </a:spcBef>
              <a:spcAft>
                <a:spcPts val="0"/>
              </a:spcAft>
              <a:buClr>
                <a:srgbClr val="000000"/>
              </a:buClr>
              <a:buSzPts val="1800"/>
              <a:buNone/>
              <a:defRPr/>
            </a:lvl8pPr>
            <a:lvl9pPr lvl="8" algn="l">
              <a:lnSpc>
                <a:spcPct val="90000"/>
              </a:lnSpc>
              <a:spcBef>
                <a:spcPts val="0"/>
              </a:spcBef>
              <a:spcAft>
                <a:spcPts val="0"/>
              </a:spcAft>
              <a:buClr>
                <a:srgbClr val="000000"/>
              </a:buClr>
              <a:buSzPts val="1800"/>
              <a:buNone/>
              <a:defRPr/>
            </a:lvl9pPr>
          </a:lstStyle>
          <a:p/>
        </p:txBody>
      </p:sp>
      <p:sp>
        <p:nvSpPr>
          <p:cNvPr id="79" name="Google Shape;79;p111"/>
          <p:cNvSpPr txBox="1"/>
          <p:nvPr>
            <p:ph idx="1" type="body"/>
          </p:nvPr>
        </p:nvSpPr>
        <p:spPr>
          <a:xfrm>
            <a:off x="5183187" y="987425"/>
            <a:ext cx="6172204" cy="4873625"/>
          </a:xfrm>
          <a:prstGeom prst="rect">
            <a:avLst/>
          </a:prstGeom>
          <a:noFill/>
          <a:ln>
            <a:noFill/>
          </a:ln>
        </p:spPr>
        <p:txBody>
          <a:bodyPr anchorCtr="0" anchor="t" bIns="45700" lIns="45700" spcFirstLastPara="1" rIns="45700" wrap="square" tIns="45700">
            <a:normAutofit/>
          </a:bodyPr>
          <a:lstStyle>
            <a:lvl1pPr indent="-431800" lvl="0" marL="457200" algn="l">
              <a:lnSpc>
                <a:spcPct val="90000"/>
              </a:lnSpc>
              <a:spcBef>
                <a:spcPts val="1000"/>
              </a:spcBef>
              <a:spcAft>
                <a:spcPts val="0"/>
              </a:spcAft>
              <a:buClr>
                <a:srgbClr val="000000"/>
              </a:buClr>
              <a:buSzPts val="3200"/>
              <a:buChar char="•"/>
              <a:defRPr sz="3200"/>
            </a:lvl1pPr>
            <a:lvl2pPr indent="-431800" lvl="1" marL="914400" algn="l">
              <a:lnSpc>
                <a:spcPct val="90000"/>
              </a:lnSpc>
              <a:spcBef>
                <a:spcPts val="1000"/>
              </a:spcBef>
              <a:spcAft>
                <a:spcPts val="0"/>
              </a:spcAft>
              <a:buClr>
                <a:srgbClr val="000000"/>
              </a:buClr>
              <a:buSzPts val="3200"/>
              <a:buChar char="•"/>
              <a:defRPr sz="3200"/>
            </a:lvl2pPr>
            <a:lvl3pPr indent="-431800" lvl="2" marL="1371600" algn="l">
              <a:lnSpc>
                <a:spcPct val="90000"/>
              </a:lnSpc>
              <a:spcBef>
                <a:spcPts val="1000"/>
              </a:spcBef>
              <a:spcAft>
                <a:spcPts val="0"/>
              </a:spcAft>
              <a:buClr>
                <a:srgbClr val="000000"/>
              </a:buClr>
              <a:buSzPts val="3200"/>
              <a:buChar char="•"/>
              <a:defRPr sz="3200"/>
            </a:lvl3pPr>
            <a:lvl4pPr indent="-431800" lvl="3" marL="1828800" algn="l">
              <a:lnSpc>
                <a:spcPct val="90000"/>
              </a:lnSpc>
              <a:spcBef>
                <a:spcPts val="1000"/>
              </a:spcBef>
              <a:spcAft>
                <a:spcPts val="0"/>
              </a:spcAft>
              <a:buClr>
                <a:srgbClr val="000000"/>
              </a:buClr>
              <a:buSzPts val="3200"/>
              <a:buChar char="•"/>
              <a:defRPr sz="3200"/>
            </a:lvl4pPr>
            <a:lvl5pPr indent="-431800" lvl="4" marL="2286000" algn="l">
              <a:lnSpc>
                <a:spcPct val="90000"/>
              </a:lnSpc>
              <a:spcBef>
                <a:spcPts val="1000"/>
              </a:spcBef>
              <a:spcAft>
                <a:spcPts val="0"/>
              </a:spcAft>
              <a:buClr>
                <a:srgbClr val="000000"/>
              </a:buClr>
              <a:buSzPts val="3200"/>
              <a:buChar char="•"/>
              <a:defRPr sz="3200"/>
            </a:lvl5pPr>
            <a:lvl6pPr indent="-342900" lvl="5" marL="2743200" algn="l">
              <a:lnSpc>
                <a:spcPct val="90000"/>
              </a:lnSpc>
              <a:spcBef>
                <a:spcPts val="1000"/>
              </a:spcBef>
              <a:spcAft>
                <a:spcPts val="0"/>
              </a:spcAft>
              <a:buClr>
                <a:srgbClr val="000000"/>
              </a:buClr>
              <a:buSzPts val="1800"/>
              <a:buChar char="•"/>
              <a:defRPr/>
            </a:lvl6pPr>
            <a:lvl7pPr indent="-342900" lvl="6" marL="3200400" algn="l">
              <a:lnSpc>
                <a:spcPct val="90000"/>
              </a:lnSpc>
              <a:spcBef>
                <a:spcPts val="1000"/>
              </a:spcBef>
              <a:spcAft>
                <a:spcPts val="0"/>
              </a:spcAft>
              <a:buClr>
                <a:srgbClr val="000000"/>
              </a:buClr>
              <a:buSzPts val="1800"/>
              <a:buChar char="•"/>
              <a:defRPr/>
            </a:lvl7pPr>
            <a:lvl8pPr indent="-342900" lvl="7" marL="3657600" algn="l">
              <a:lnSpc>
                <a:spcPct val="90000"/>
              </a:lnSpc>
              <a:spcBef>
                <a:spcPts val="1000"/>
              </a:spcBef>
              <a:spcAft>
                <a:spcPts val="0"/>
              </a:spcAft>
              <a:buClr>
                <a:srgbClr val="000000"/>
              </a:buClr>
              <a:buSzPts val="1800"/>
              <a:buChar char="•"/>
              <a:defRPr/>
            </a:lvl8pPr>
            <a:lvl9pPr indent="-342900" lvl="8" marL="4114800" algn="l">
              <a:lnSpc>
                <a:spcPct val="90000"/>
              </a:lnSpc>
              <a:spcBef>
                <a:spcPts val="1000"/>
              </a:spcBef>
              <a:spcAft>
                <a:spcPts val="0"/>
              </a:spcAft>
              <a:buClr>
                <a:srgbClr val="000000"/>
              </a:buClr>
              <a:buSzPts val="1800"/>
              <a:buChar char="•"/>
              <a:defRPr/>
            </a:lvl9pPr>
          </a:lstStyle>
          <a:p/>
        </p:txBody>
      </p:sp>
      <p:sp>
        <p:nvSpPr>
          <p:cNvPr id="80" name="Google Shape;80;p111"/>
          <p:cNvSpPr txBox="1"/>
          <p:nvPr>
            <p:ph idx="2" type="body"/>
          </p:nvPr>
        </p:nvSpPr>
        <p:spPr>
          <a:xfrm>
            <a:off x="839787" y="2057400"/>
            <a:ext cx="3932238" cy="3811588"/>
          </a:xfrm>
          <a:prstGeom prst="rect">
            <a:avLst/>
          </a:prstGeom>
          <a:noFill/>
          <a:ln>
            <a:noFill/>
          </a:ln>
        </p:spPr>
        <p:txBody>
          <a:bodyPr anchorCtr="0" anchor="t" bIns="45700" lIns="45700" spcFirstLastPara="1" rIns="45700" wrap="square" tIns="45700">
            <a:normAutofit/>
          </a:bodyPr>
          <a:lstStyle>
            <a:lvl1pPr indent="-342900" lvl="0" marL="457200" algn="l">
              <a:lnSpc>
                <a:spcPct val="90000"/>
              </a:lnSpc>
              <a:spcBef>
                <a:spcPts val="1000"/>
              </a:spcBef>
              <a:spcAft>
                <a:spcPts val="0"/>
              </a:spcAft>
              <a:buClr>
                <a:srgbClr val="000000"/>
              </a:buClr>
              <a:buSzPts val="1800"/>
              <a:buChar char="•"/>
              <a:defRPr/>
            </a:lvl1pPr>
            <a:lvl2pPr indent="-342900" lvl="1" marL="914400" algn="l">
              <a:lnSpc>
                <a:spcPct val="90000"/>
              </a:lnSpc>
              <a:spcBef>
                <a:spcPts val="1000"/>
              </a:spcBef>
              <a:spcAft>
                <a:spcPts val="0"/>
              </a:spcAft>
              <a:buClr>
                <a:srgbClr val="000000"/>
              </a:buClr>
              <a:buSzPts val="1800"/>
              <a:buChar char="•"/>
              <a:defRPr/>
            </a:lvl2pPr>
            <a:lvl3pPr indent="-342900" lvl="2" marL="1371600" algn="l">
              <a:lnSpc>
                <a:spcPct val="90000"/>
              </a:lnSpc>
              <a:spcBef>
                <a:spcPts val="1000"/>
              </a:spcBef>
              <a:spcAft>
                <a:spcPts val="0"/>
              </a:spcAft>
              <a:buClr>
                <a:srgbClr val="000000"/>
              </a:buClr>
              <a:buSzPts val="1800"/>
              <a:buChar char="•"/>
              <a:defRPr/>
            </a:lvl3pPr>
            <a:lvl4pPr indent="-342900" lvl="3" marL="1828800" algn="l">
              <a:lnSpc>
                <a:spcPct val="90000"/>
              </a:lnSpc>
              <a:spcBef>
                <a:spcPts val="1000"/>
              </a:spcBef>
              <a:spcAft>
                <a:spcPts val="0"/>
              </a:spcAft>
              <a:buClr>
                <a:srgbClr val="000000"/>
              </a:buClr>
              <a:buSzPts val="1800"/>
              <a:buChar char="•"/>
              <a:defRPr/>
            </a:lvl4pPr>
            <a:lvl5pPr indent="-342900" lvl="4" marL="2286000" algn="l">
              <a:lnSpc>
                <a:spcPct val="90000"/>
              </a:lnSpc>
              <a:spcBef>
                <a:spcPts val="1000"/>
              </a:spcBef>
              <a:spcAft>
                <a:spcPts val="0"/>
              </a:spcAft>
              <a:buClr>
                <a:srgbClr val="000000"/>
              </a:buClr>
              <a:buSzPts val="1800"/>
              <a:buChar char="•"/>
              <a:defRPr/>
            </a:lvl5pPr>
            <a:lvl6pPr indent="-342900" lvl="5" marL="2743200" algn="l">
              <a:lnSpc>
                <a:spcPct val="90000"/>
              </a:lnSpc>
              <a:spcBef>
                <a:spcPts val="1000"/>
              </a:spcBef>
              <a:spcAft>
                <a:spcPts val="0"/>
              </a:spcAft>
              <a:buClr>
                <a:srgbClr val="000000"/>
              </a:buClr>
              <a:buSzPts val="1800"/>
              <a:buChar char="•"/>
              <a:defRPr/>
            </a:lvl6pPr>
            <a:lvl7pPr indent="-342900" lvl="6" marL="3200400" algn="l">
              <a:lnSpc>
                <a:spcPct val="90000"/>
              </a:lnSpc>
              <a:spcBef>
                <a:spcPts val="1000"/>
              </a:spcBef>
              <a:spcAft>
                <a:spcPts val="0"/>
              </a:spcAft>
              <a:buClr>
                <a:srgbClr val="000000"/>
              </a:buClr>
              <a:buSzPts val="1800"/>
              <a:buChar char="•"/>
              <a:defRPr/>
            </a:lvl7pPr>
            <a:lvl8pPr indent="-342900" lvl="7" marL="3657600" algn="l">
              <a:lnSpc>
                <a:spcPct val="90000"/>
              </a:lnSpc>
              <a:spcBef>
                <a:spcPts val="1000"/>
              </a:spcBef>
              <a:spcAft>
                <a:spcPts val="0"/>
              </a:spcAft>
              <a:buClr>
                <a:srgbClr val="000000"/>
              </a:buClr>
              <a:buSzPts val="1800"/>
              <a:buChar char="•"/>
              <a:defRPr/>
            </a:lvl8pPr>
            <a:lvl9pPr indent="-342900" lvl="8" marL="4114800" algn="l">
              <a:lnSpc>
                <a:spcPct val="90000"/>
              </a:lnSpc>
              <a:spcBef>
                <a:spcPts val="1000"/>
              </a:spcBef>
              <a:spcAft>
                <a:spcPts val="0"/>
              </a:spcAft>
              <a:buClr>
                <a:srgbClr val="000000"/>
              </a:buClr>
              <a:buSzPts val="1800"/>
              <a:buChar char="•"/>
              <a:defRPr/>
            </a:lvl9pPr>
          </a:lstStyle>
          <a:p/>
        </p:txBody>
      </p:sp>
      <p:sp>
        <p:nvSpPr>
          <p:cNvPr id="81" name="Google Shape;81;p111"/>
          <p:cNvSpPr txBox="1"/>
          <p:nvPr>
            <p:ph idx="12" type="sldNum"/>
          </p:nvPr>
        </p:nvSpPr>
        <p:spPr>
          <a:xfrm>
            <a:off x="11089825" y="6404294"/>
            <a:ext cx="263978" cy="269237"/>
          </a:xfrm>
          <a:prstGeom prst="rect">
            <a:avLst/>
          </a:prstGeom>
          <a:noFill/>
          <a:ln>
            <a:noFill/>
          </a:ln>
        </p:spPr>
        <p:txBody>
          <a:bodyPr anchorCtr="0" anchor="ctr" bIns="45700" lIns="45700" spcFirstLastPara="1" rIns="45700" wrap="square" tIns="45700">
            <a:spAutoFit/>
          </a:bodyPr>
          <a:lstStyle>
            <a:lvl1pPr indent="0" lvl="0"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avec légende">
  <p:cSld name="Image avec légende">
    <p:bg>
      <p:bgPr>
        <a:solidFill>
          <a:srgbClr val="FFFFFF"/>
        </a:solidFill>
      </p:bgPr>
    </p:bg>
    <p:spTree>
      <p:nvGrpSpPr>
        <p:cNvPr id="82" name="Shape 82"/>
        <p:cNvGrpSpPr/>
        <p:nvPr/>
      </p:nvGrpSpPr>
      <p:grpSpPr>
        <a:xfrm>
          <a:off x="0" y="0"/>
          <a:ext cx="0" cy="0"/>
          <a:chOff x="0" y="0"/>
          <a:chExt cx="0" cy="0"/>
        </a:xfrm>
      </p:grpSpPr>
      <p:sp>
        <p:nvSpPr>
          <p:cNvPr id="83" name="Google Shape;83;p112"/>
          <p:cNvSpPr txBox="1"/>
          <p:nvPr>
            <p:ph type="title"/>
          </p:nvPr>
        </p:nvSpPr>
        <p:spPr>
          <a:xfrm>
            <a:off x="839787" y="457200"/>
            <a:ext cx="3932240" cy="1600200"/>
          </a:xfrm>
          <a:prstGeom prst="rect">
            <a:avLst/>
          </a:prstGeom>
          <a:noFill/>
          <a:ln>
            <a:noFill/>
          </a:ln>
        </p:spPr>
        <p:txBody>
          <a:bodyPr anchorCtr="0" anchor="b" bIns="45700" lIns="45700" spcFirstLastPara="1" rIns="45700" wrap="square" tIns="45700">
            <a:normAutofit/>
          </a:bodyPr>
          <a:lstStyle>
            <a:lvl1pPr lvl="0" algn="l">
              <a:lnSpc>
                <a:spcPct val="90000"/>
              </a:lnSpc>
              <a:spcBef>
                <a:spcPts val="0"/>
              </a:spcBef>
              <a:spcAft>
                <a:spcPts val="0"/>
              </a:spcAft>
              <a:buClr>
                <a:srgbClr val="000000"/>
              </a:buClr>
              <a:buSzPts val="3200"/>
              <a:buFont typeface="Calibri"/>
              <a:buNone/>
              <a:defRPr sz="3200"/>
            </a:lvl1pPr>
            <a:lvl2pPr lvl="1" algn="l">
              <a:lnSpc>
                <a:spcPct val="90000"/>
              </a:lnSpc>
              <a:spcBef>
                <a:spcPts val="0"/>
              </a:spcBef>
              <a:spcAft>
                <a:spcPts val="0"/>
              </a:spcAft>
              <a:buClr>
                <a:srgbClr val="000000"/>
              </a:buClr>
              <a:buSzPts val="1800"/>
              <a:buNone/>
              <a:defRPr/>
            </a:lvl2pPr>
            <a:lvl3pPr lvl="2" algn="l">
              <a:lnSpc>
                <a:spcPct val="90000"/>
              </a:lnSpc>
              <a:spcBef>
                <a:spcPts val="0"/>
              </a:spcBef>
              <a:spcAft>
                <a:spcPts val="0"/>
              </a:spcAft>
              <a:buClr>
                <a:srgbClr val="000000"/>
              </a:buClr>
              <a:buSzPts val="1800"/>
              <a:buNone/>
              <a:defRPr/>
            </a:lvl3pPr>
            <a:lvl4pPr lvl="3" algn="l">
              <a:lnSpc>
                <a:spcPct val="90000"/>
              </a:lnSpc>
              <a:spcBef>
                <a:spcPts val="0"/>
              </a:spcBef>
              <a:spcAft>
                <a:spcPts val="0"/>
              </a:spcAft>
              <a:buClr>
                <a:srgbClr val="000000"/>
              </a:buClr>
              <a:buSzPts val="1800"/>
              <a:buNone/>
              <a:defRPr/>
            </a:lvl4pPr>
            <a:lvl5pPr lvl="4" algn="l">
              <a:lnSpc>
                <a:spcPct val="90000"/>
              </a:lnSpc>
              <a:spcBef>
                <a:spcPts val="0"/>
              </a:spcBef>
              <a:spcAft>
                <a:spcPts val="0"/>
              </a:spcAft>
              <a:buClr>
                <a:srgbClr val="000000"/>
              </a:buClr>
              <a:buSzPts val="1800"/>
              <a:buNone/>
              <a:defRPr/>
            </a:lvl5pPr>
            <a:lvl6pPr lvl="5" algn="l">
              <a:lnSpc>
                <a:spcPct val="90000"/>
              </a:lnSpc>
              <a:spcBef>
                <a:spcPts val="0"/>
              </a:spcBef>
              <a:spcAft>
                <a:spcPts val="0"/>
              </a:spcAft>
              <a:buClr>
                <a:srgbClr val="000000"/>
              </a:buClr>
              <a:buSzPts val="1800"/>
              <a:buNone/>
              <a:defRPr/>
            </a:lvl6pPr>
            <a:lvl7pPr lvl="6" algn="l">
              <a:lnSpc>
                <a:spcPct val="90000"/>
              </a:lnSpc>
              <a:spcBef>
                <a:spcPts val="0"/>
              </a:spcBef>
              <a:spcAft>
                <a:spcPts val="0"/>
              </a:spcAft>
              <a:buClr>
                <a:srgbClr val="000000"/>
              </a:buClr>
              <a:buSzPts val="1800"/>
              <a:buNone/>
              <a:defRPr/>
            </a:lvl7pPr>
            <a:lvl8pPr lvl="7" algn="l">
              <a:lnSpc>
                <a:spcPct val="90000"/>
              </a:lnSpc>
              <a:spcBef>
                <a:spcPts val="0"/>
              </a:spcBef>
              <a:spcAft>
                <a:spcPts val="0"/>
              </a:spcAft>
              <a:buClr>
                <a:srgbClr val="000000"/>
              </a:buClr>
              <a:buSzPts val="1800"/>
              <a:buNone/>
              <a:defRPr/>
            </a:lvl8pPr>
            <a:lvl9pPr lvl="8" algn="l">
              <a:lnSpc>
                <a:spcPct val="90000"/>
              </a:lnSpc>
              <a:spcBef>
                <a:spcPts val="0"/>
              </a:spcBef>
              <a:spcAft>
                <a:spcPts val="0"/>
              </a:spcAft>
              <a:buClr>
                <a:srgbClr val="000000"/>
              </a:buClr>
              <a:buSzPts val="1800"/>
              <a:buNone/>
              <a:defRPr/>
            </a:lvl9pPr>
          </a:lstStyle>
          <a:p/>
        </p:txBody>
      </p:sp>
      <p:sp>
        <p:nvSpPr>
          <p:cNvPr id="84" name="Google Shape;84;p112"/>
          <p:cNvSpPr/>
          <p:nvPr>
            <p:ph idx="2" type="pic"/>
          </p:nvPr>
        </p:nvSpPr>
        <p:spPr>
          <a:xfrm>
            <a:off x="5183187" y="987425"/>
            <a:ext cx="6172204" cy="4873625"/>
          </a:xfrm>
          <a:prstGeom prst="rect">
            <a:avLst/>
          </a:prstGeom>
          <a:noFill/>
          <a:ln>
            <a:noFill/>
          </a:ln>
        </p:spPr>
      </p:sp>
      <p:sp>
        <p:nvSpPr>
          <p:cNvPr id="85" name="Google Shape;85;p112"/>
          <p:cNvSpPr txBox="1"/>
          <p:nvPr>
            <p:ph idx="1" type="body"/>
          </p:nvPr>
        </p:nvSpPr>
        <p:spPr>
          <a:xfrm>
            <a:off x="839787" y="2057400"/>
            <a:ext cx="3932240" cy="3811588"/>
          </a:xfrm>
          <a:prstGeom prst="rect">
            <a:avLst/>
          </a:prstGeom>
          <a:noFill/>
          <a:ln>
            <a:noFill/>
          </a:ln>
        </p:spPr>
        <p:txBody>
          <a:bodyPr anchorCtr="0" anchor="t" bIns="45700" lIns="45700" spcFirstLastPara="1" rIns="45700" wrap="square" tIns="45700">
            <a:normAutofit/>
          </a:bodyPr>
          <a:lstStyle>
            <a:lvl1pPr indent="-228600" lvl="0" marL="457200" algn="l">
              <a:lnSpc>
                <a:spcPct val="90000"/>
              </a:lnSpc>
              <a:spcBef>
                <a:spcPts val="1000"/>
              </a:spcBef>
              <a:spcAft>
                <a:spcPts val="0"/>
              </a:spcAft>
              <a:buClr>
                <a:srgbClr val="000000"/>
              </a:buClr>
              <a:buSzPts val="1600"/>
              <a:buFont typeface="Calibri"/>
              <a:buNone/>
              <a:defRPr sz="1600"/>
            </a:lvl1pPr>
            <a:lvl2pPr indent="-228600" lvl="1" marL="914400" algn="l">
              <a:lnSpc>
                <a:spcPct val="90000"/>
              </a:lnSpc>
              <a:spcBef>
                <a:spcPts val="1000"/>
              </a:spcBef>
              <a:spcAft>
                <a:spcPts val="0"/>
              </a:spcAft>
              <a:buClr>
                <a:srgbClr val="000000"/>
              </a:buClr>
              <a:buSzPts val="1600"/>
              <a:buFont typeface="Calibri"/>
              <a:buNone/>
              <a:defRPr sz="1600"/>
            </a:lvl2pPr>
            <a:lvl3pPr indent="-228600" lvl="2" marL="1371600" algn="l">
              <a:lnSpc>
                <a:spcPct val="90000"/>
              </a:lnSpc>
              <a:spcBef>
                <a:spcPts val="1000"/>
              </a:spcBef>
              <a:spcAft>
                <a:spcPts val="0"/>
              </a:spcAft>
              <a:buClr>
                <a:srgbClr val="000000"/>
              </a:buClr>
              <a:buSzPts val="1600"/>
              <a:buFont typeface="Calibri"/>
              <a:buNone/>
              <a:defRPr sz="1600"/>
            </a:lvl3pPr>
            <a:lvl4pPr indent="-228600" lvl="3" marL="1828800" algn="l">
              <a:lnSpc>
                <a:spcPct val="90000"/>
              </a:lnSpc>
              <a:spcBef>
                <a:spcPts val="1000"/>
              </a:spcBef>
              <a:spcAft>
                <a:spcPts val="0"/>
              </a:spcAft>
              <a:buClr>
                <a:srgbClr val="000000"/>
              </a:buClr>
              <a:buSzPts val="1600"/>
              <a:buFont typeface="Calibri"/>
              <a:buNone/>
              <a:defRPr sz="1600"/>
            </a:lvl4pPr>
            <a:lvl5pPr indent="-228600" lvl="4" marL="2286000" algn="l">
              <a:lnSpc>
                <a:spcPct val="90000"/>
              </a:lnSpc>
              <a:spcBef>
                <a:spcPts val="1000"/>
              </a:spcBef>
              <a:spcAft>
                <a:spcPts val="0"/>
              </a:spcAft>
              <a:buClr>
                <a:srgbClr val="000000"/>
              </a:buClr>
              <a:buSzPts val="1600"/>
              <a:buFont typeface="Calibri"/>
              <a:buNone/>
              <a:defRPr sz="1600"/>
            </a:lvl5pPr>
            <a:lvl6pPr indent="-342900" lvl="5" marL="2743200" algn="l">
              <a:lnSpc>
                <a:spcPct val="90000"/>
              </a:lnSpc>
              <a:spcBef>
                <a:spcPts val="1000"/>
              </a:spcBef>
              <a:spcAft>
                <a:spcPts val="0"/>
              </a:spcAft>
              <a:buClr>
                <a:srgbClr val="000000"/>
              </a:buClr>
              <a:buSzPts val="1800"/>
              <a:buChar char="•"/>
              <a:defRPr/>
            </a:lvl6pPr>
            <a:lvl7pPr indent="-342900" lvl="6" marL="3200400" algn="l">
              <a:lnSpc>
                <a:spcPct val="90000"/>
              </a:lnSpc>
              <a:spcBef>
                <a:spcPts val="1000"/>
              </a:spcBef>
              <a:spcAft>
                <a:spcPts val="0"/>
              </a:spcAft>
              <a:buClr>
                <a:srgbClr val="000000"/>
              </a:buClr>
              <a:buSzPts val="1800"/>
              <a:buChar char="•"/>
              <a:defRPr/>
            </a:lvl7pPr>
            <a:lvl8pPr indent="-342900" lvl="7" marL="3657600" algn="l">
              <a:lnSpc>
                <a:spcPct val="90000"/>
              </a:lnSpc>
              <a:spcBef>
                <a:spcPts val="1000"/>
              </a:spcBef>
              <a:spcAft>
                <a:spcPts val="0"/>
              </a:spcAft>
              <a:buClr>
                <a:srgbClr val="000000"/>
              </a:buClr>
              <a:buSzPts val="1800"/>
              <a:buChar char="•"/>
              <a:defRPr/>
            </a:lvl8pPr>
            <a:lvl9pPr indent="-342900" lvl="8" marL="4114800" algn="l">
              <a:lnSpc>
                <a:spcPct val="90000"/>
              </a:lnSpc>
              <a:spcBef>
                <a:spcPts val="1000"/>
              </a:spcBef>
              <a:spcAft>
                <a:spcPts val="0"/>
              </a:spcAft>
              <a:buClr>
                <a:srgbClr val="000000"/>
              </a:buClr>
              <a:buSzPts val="1800"/>
              <a:buChar char="•"/>
              <a:defRPr/>
            </a:lvl9pPr>
          </a:lstStyle>
          <a:p/>
        </p:txBody>
      </p:sp>
      <p:sp>
        <p:nvSpPr>
          <p:cNvPr id="86" name="Google Shape;86;p112"/>
          <p:cNvSpPr txBox="1"/>
          <p:nvPr>
            <p:ph idx="12" type="sldNum"/>
          </p:nvPr>
        </p:nvSpPr>
        <p:spPr>
          <a:xfrm>
            <a:off x="11089825" y="6404294"/>
            <a:ext cx="263978" cy="269237"/>
          </a:xfrm>
          <a:prstGeom prst="rect">
            <a:avLst/>
          </a:prstGeom>
          <a:noFill/>
          <a:ln>
            <a:noFill/>
          </a:ln>
        </p:spPr>
        <p:txBody>
          <a:bodyPr anchorCtr="0" anchor="ctr" bIns="45700" lIns="45700" spcFirstLastPara="1" rIns="45700" wrap="square" tIns="45700">
            <a:spAutoFit/>
          </a:bodyPr>
          <a:lstStyle>
            <a:lvl1pPr indent="0" lvl="0"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texte vertical">
  <p:cSld name="Titre et texte vertical">
    <p:bg>
      <p:bgPr>
        <a:solidFill>
          <a:srgbClr val="FFFFFF"/>
        </a:solidFill>
      </p:bgPr>
    </p:bg>
    <p:spTree>
      <p:nvGrpSpPr>
        <p:cNvPr id="87" name="Shape 87"/>
        <p:cNvGrpSpPr/>
        <p:nvPr/>
      </p:nvGrpSpPr>
      <p:grpSpPr>
        <a:xfrm>
          <a:off x="0" y="0"/>
          <a:ext cx="0" cy="0"/>
          <a:chOff x="0" y="0"/>
          <a:chExt cx="0" cy="0"/>
        </a:xfrm>
      </p:grpSpPr>
      <p:sp>
        <p:nvSpPr>
          <p:cNvPr id="88" name="Google Shape;88;p113"/>
          <p:cNvSpPr txBox="1"/>
          <p:nvPr>
            <p:ph type="title"/>
          </p:nvPr>
        </p:nvSpPr>
        <p:spPr>
          <a:xfrm>
            <a:off x="838200" y="365125"/>
            <a:ext cx="10515600" cy="1325563"/>
          </a:xfrm>
          <a:prstGeom prst="rect">
            <a:avLst/>
          </a:prstGeom>
          <a:noFill/>
          <a:ln>
            <a:noFill/>
          </a:ln>
        </p:spPr>
        <p:txBody>
          <a:bodyPr anchorCtr="0" anchor="ctr" bIns="45700" lIns="45700" spcFirstLastPara="1" rIns="45700" wrap="square" tIns="45700">
            <a:normAutofit/>
          </a:bodyPr>
          <a:lstStyle>
            <a:lvl1pPr lvl="0" algn="l">
              <a:lnSpc>
                <a:spcPct val="90000"/>
              </a:lnSpc>
              <a:spcBef>
                <a:spcPts val="0"/>
              </a:spcBef>
              <a:spcAft>
                <a:spcPts val="0"/>
              </a:spcAft>
              <a:buClr>
                <a:srgbClr val="000000"/>
              </a:buClr>
              <a:buSzPts val="1800"/>
              <a:buNone/>
              <a:defRPr/>
            </a:lvl1pPr>
            <a:lvl2pPr lvl="1" algn="l">
              <a:lnSpc>
                <a:spcPct val="90000"/>
              </a:lnSpc>
              <a:spcBef>
                <a:spcPts val="0"/>
              </a:spcBef>
              <a:spcAft>
                <a:spcPts val="0"/>
              </a:spcAft>
              <a:buClr>
                <a:srgbClr val="000000"/>
              </a:buClr>
              <a:buSzPts val="1800"/>
              <a:buNone/>
              <a:defRPr/>
            </a:lvl2pPr>
            <a:lvl3pPr lvl="2" algn="l">
              <a:lnSpc>
                <a:spcPct val="90000"/>
              </a:lnSpc>
              <a:spcBef>
                <a:spcPts val="0"/>
              </a:spcBef>
              <a:spcAft>
                <a:spcPts val="0"/>
              </a:spcAft>
              <a:buClr>
                <a:srgbClr val="000000"/>
              </a:buClr>
              <a:buSzPts val="1800"/>
              <a:buNone/>
              <a:defRPr/>
            </a:lvl3pPr>
            <a:lvl4pPr lvl="3" algn="l">
              <a:lnSpc>
                <a:spcPct val="90000"/>
              </a:lnSpc>
              <a:spcBef>
                <a:spcPts val="0"/>
              </a:spcBef>
              <a:spcAft>
                <a:spcPts val="0"/>
              </a:spcAft>
              <a:buClr>
                <a:srgbClr val="000000"/>
              </a:buClr>
              <a:buSzPts val="1800"/>
              <a:buNone/>
              <a:defRPr/>
            </a:lvl4pPr>
            <a:lvl5pPr lvl="4" algn="l">
              <a:lnSpc>
                <a:spcPct val="90000"/>
              </a:lnSpc>
              <a:spcBef>
                <a:spcPts val="0"/>
              </a:spcBef>
              <a:spcAft>
                <a:spcPts val="0"/>
              </a:spcAft>
              <a:buClr>
                <a:srgbClr val="000000"/>
              </a:buClr>
              <a:buSzPts val="1800"/>
              <a:buNone/>
              <a:defRPr/>
            </a:lvl5pPr>
            <a:lvl6pPr lvl="5" algn="l">
              <a:lnSpc>
                <a:spcPct val="90000"/>
              </a:lnSpc>
              <a:spcBef>
                <a:spcPts val="0"/>
              </a:spcBef>
              <a:spcAft>
                <a:spcPts val="0"/>
              </a:spcAft>
              <a:buClr>
                <a:srgbClr val="000000"/>
              </a:buClr>
              <a:buSzPts val="1800"/>
              <a:buNone/>
              <a:defRPr/>
            </a:lvl6pPr>
            <a:lvl7pPr lvl="6" algn="l">
              <a:lnSpc>
                <a:spcPct val="90000"/>
              </a:lnSpc>
              <a:spcBef>
                <a:spcPts val="0"/>
              </a:spcBef>
              <a:spcAft>
                <a:spcPts val="0"/>
              </a:spcAft>
              <a:buClr>
                <a:srgbClr val="000000"/>
              </a:buClr>
              <a:buSzPts val="1800"/>
              <a:buNone/>
              <a:defRPr/>
            </a:lvl7pPr>
            <a:lvl8pPr lvl="7" algn="l">
              <a:lnSpc>
                <a:spcPct val="90000"/>
              </a:lnSpc>
              <a:spcBef>
                <a:spcPts val="0"/>
              </a:spcBef>
              <a:spcAft>
                <a:spcPts val="0"/>
              </a:spcAft>
              <a:buClr>
                <a:srgbClr val="000000"/>
              </a:buClr>
              <a:buSzPts val="1800"/>
              <a:buNone/>
              <a:defRPr/>
            </a:lvl8pPr>
            <a:lvl9pPr lvl="8" algn="l">
              <a:lnSpc>
                <a:spcPct val="90000"/>
              </a:lnSpc>
              <a:spcBef>
                <a:spcPts val="0"/>
              </a:spcBef>
              <a:spcAft>
                <a:spcPts val="0"/>
              </a:spcAft>
              <a:buClr>
                <a:srgbClr val="000000"/>
              </a:buClr>
              <a:buSzPts val="1800"/>
              <a:buNone/>
              <a:defRPr/>
            </a:lvl9pPr>
          </a:lstStyle>
          <a:p/>
        </p:txBody>
      </p:sp>
      <p:sp>
        <p:nvSpPr>
          <p:cNvPr id="89" name="Google Shape;89;p113"/>
          <p:cNvSpPr txBox="1"/>
          <p:nvPr>
            <p:ph idx="1" type="body"/>
          </p:nvPr>
        </p:nvSpPr>
        <p:spPr>
          <a:xfrm>
            <a:off x="838200" y="1825625"/>
            <a:ext cx="10515600" cy="4351338"/>
          </a:xfrm>
          <a:prstGeom prst="rect">
            <a:avLst/>
          </a:prstGeom>
          <a:noFill/>
          <a:ln>
            <a:noFill/>
          </a:ln>
        </p:spPr>
        <p:txBody>
          <a:bodyPr anchorCtr="0" anchor="t" bIns="45700" lIns="45700" spcFirstLastPara="1" rIns="45700" wrap="square" tIns="45700">
            <a:normAutofit/>
          </a:bodyPr>
          <a:lstStyle>
            <a:lvl1pPr indent="-342900" lvl="0" marL="457200" algn="l">
              <a:lnSpc>
                <a:spcPct val="90000"/>
              </a:lnSpc>
              <a:spcBef>
                <a:spcPts val="1000"/>
              </a:spcBef>
              <a:spcAft>
                <a:spcPts val="0"/>
              </a:spcAft>
              <a:buClr>
                <a:srgbClr val="000000"/>
              </a:buClr>
              <a:buSzPts val="1800"/>
              <a:buChar char="•"/>
              <a:defRPr/>
            </a:lvl1pPr>
            <a:lvl2pPr indent="-342900" lvl="1" marL="914400" algn="l">
              <a:lnSpc>
                <a:spcPct val="90000"/>
              </a:lnSpc>
              <a:spcBef>
                <a:spcPts val="1000"/>
              </a:spcBef>
              <a:spcAft>
                <a:spcPts val="0"/>
              </a:spcAft>
              <a:buClr>
                <a:srgbClr val="000000"/>
              </a:buClr>
              <a:buSzPts val="1800"/>
              <a:buChar char="•"/>
              <a:defRPr/>
            </a:lvl2pPr>
            <a:lvl3pPr indent="-342900" lvl="2" marL="1371600" algn="l">
              <a:lnSpc>
                <a:spcPct val="90000"/>
              </a:lnSpc>
              <a:spcBef>
                <a:spcPts val="1000"/>
              </a:spcBef>
              <a:spcAft>
                <a:spcPts val="0"/>
              </a:spcAft>
              <a:buClr>
                <a:srgbClr val="000000"/>
              </a:buClr>
              <a:buSzPts val="1800"/>
              <a:buChar char="•"/>
              <a:defRPr/>
            </a:lvl3pPr>
            <a:lvl4pPr indent="-342900" lvl="3" marL="1828800" algn="l">
              <a:lnSpc>
                <a:spcPct val="90000"/>
              </a:lnSpc>
              <a:spcBef>
                <a:spcPts val="1000"/>
              </a:spcBef>
              <a:spcAft>
                <a:spcPts val="0"/>
              </a:spcAft>
              <a:buClr>
                <a:srgbClr val="000000"/>
              </a:buClr>
              <a:buSzPts val="1800"/>
              <a:buChar char="•"/>
              <a:defRPr/>
            </a:lvl4pPr>
            <a:lvl5pPr indent="-342900" lvl="4" marL="2286000" algn="l">
              <a:lnSpc>
                <a:spcPct val="90000"/>
              </a:lnSpc>
              <a:spcBef>
                <a:spcPts val="1000"/>
              </a:spcBef>
              <a:spcAft>
                <a:spcPts val="0"/>
              </a:spcAft>
              <a:buClr>
                <a:srgbClr val="000000"/>
              </a:buClr>
              <a:buSzPts val="1800"/>
              <a:buChar char="•"/>
              <a:defRPr/>
            </a:lvl5pPr>
            <a:lvl6pPr indent="-342900" lvl="5" marL="2743200" algn="l">
              <a:lnSpc>
                <a:spcPct val="90000"/>
              </a:lnSpc>
              <a:spcBef>
                <a:spcPts val="1000"/>
              </a:spcBef>
              <a:spcAft>
                <a:spcPts val="0"/>
              </a:spcAft>
              <a:buClr>
                <a:srgbClr val="000000"/>
              </a:buClr>
              <a:buSzPts val="1800"/>
              <a:buChar char="•"/>
              <a:defRPr/>
            </a:lvl6pPr>
            <a:lvl7pPr indent="-342900" lvl="6" marL="3200400" algn="l">
              <a:lnSpc>
                <a:spcPct val="90000"/>
              </a:lnSpc>
              <a:spcBef>
                <a:spcPts val="1000"/>
              </a:spcBef>
              <a:spcAft>
                <a:spcPts val="0"/>
              </a:spcAft>
              <a:buClr>
                <a:srgbClr val="000000"/>
              </a:buClr>
              <a:buSzPts val="1800"/>
              <a:buChar char="•"/>
              <a:defRPr/>
            </a:lvl7pPr>
            <a:lvl8pPr indent="-342900" lvl="7" marL="3657600" algn="l">
              <a:lnSpc>
                <a:spcPct val="90000"/>
              </a:lnSpc>
              <a:spcBef>
                <a:spcPts val="1000"/>
              </a:spcBef>
              <a:spcAft>
                <a:spcPts val="0"/>
              </a:spcAft>
              <a:buClr>
                <a:srgbClr val="000000"/>
              </a:buClr>
              <a:buSzPts val="1800"/>
              <a:buChar char="•"/>
              <a:defRPr/>
            </a:lvl8pPr>
            <a:lvl9pPr indent="-342900" lvl="8" marL="4114800" algn="l">
              <a:lnSpc>
                <a:spcPct val="90000"/>
              </a:lnSpc>
              <a:spcBef>
                <a:spcPts val="1000"/>
              </a:spcBef>
              <a:spcAft>
                <a:spcPts val="0"/>
              </a:spcAft>
              <a:buClr>
                <a:srgbClr val="000000"/>
              </a:buClr>
              <a:buSzPts val="1800"/>
              <a:buChar char="•"/>
              <a:defRPr/>
            </a:lvl9pPr>
          </a:lstStyle>
          <a:p/>
        </p:txBody>
      </p:sp>
      <p:sp>
        <p:nvSpPr>
          <p:cNvPr id="90" name="Google Shape;90;p113"/>
          <p:cNvSpPr txBox="1"/>
          <p:nvPr>
            <p:ph idx="12" type="sldNum"/>
          </p:nvPr>
        </p:nvSpPr>
        <p:spPr>
          <a:xfrm>
            <a:off x="11089825" y="6404294"/>
            <a:ext cx="263978" cy="269237"/>
          </a:xfrm>
          <a:prstGeom prst="rect">
            <a:avLst/>
          </a:prstGeom>
          <a:noFill/>
          <a:ln>
            <a:noFill/>
          </a:ln>
        </p:spPr>
        <p:txBody>
          <a:bodyPr anchorCtr="0" anchor="ctr" bIns="45700" lIns="45700" spcFirstLastPara="1" rIns="45700" wrap="square" tIns="45700">
            <a:spAutoFit/>
          </a:bodyPr>
          <a:lstStyle>
            <a:lvl1pPr indent="0" lvl="0"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vertical et texte">
  <p:cSld name="Titre vertical et texte">
    <p:bg>
      <p:bgPr>
        <a:solidFill>
          <a:srgbClr val="FFFFFF"/>
        </a:solidFill>
      </p:bgPr>
    </p:bg>
    <p:spTree>
      <p:nvGrpSpPr>
        <p:cNvPr id="91" name="Shape 91"/>
        <p:cNvGrpSpPr/>
        <p:nvPr/>
      </p:nvGrpSpPr>
      <p:grpSpPr>
        <a:xfrm>
          <a:off x="0" y="0"/>
          <a:ext cx="0" cy="0"/>
          <a:chOff x="0" y="0"/>
          <a:chExt cx="0" cy="0"/>
        </a:xfrm>
      </p:grpSpPr>
      <p:sp>
        <p:nvSpPr>
          <p:cNvPr id="92" name="Google Shape;92;p114"/>
          <p:cNvSpPr txBox="1"/>
          <p:nvPr>
            <p:ph type="title"/>
          </p:nvPr>
        </p:nvSpPr>
        <p:spPr>
          <a:xfrm>
            <a:off x="8724900" y="365125"/>
            <a:ext cx="2628900" cy="5811838"/>
          </a:xfrm>
          <a:prstGeom prst="rect">
            <a:avLst/>
          </a:prstGeom>
          <a:noFill/>
          <a:ln>
            <a:noFill/>
          </a:ln>
        </p:spPr>
        <p:txBody>
          <a:bodyPr anchorCtr="0" anchor="ctr" bIns="45700" lIns="45700" spcFirstLastPara="1" rIns="45700" wrap="square" tIns="45700">
            <a:normAutofit/>
          </a:bodyPr>
          <a:lstStyle>
            <a:lvl1pPr lvl="0" algn="l">
              <a:lnSpc>
                <a:spcPct val="90000"/>
              </a:lnSpc>
              <a:spcBef>
                <a:spcPts val="0"/>
              </a:spcBef>
              <a:spcAft>
                <a:spcPts val="0"/>
              </a:spcAft>
              <a:buClr>
                <a:srgbClr val="000000"/>
              </a:buClr>
              <a:buSzPts val="1800"/>
              <a:buNone/>
              <a:defRPr/>
            </a:lvl1pPr>
            <a:lvl2pPr lvl="1" algn="l">
              <a:lnSpc>
                <a:spcPct val="90000"/>
              </a:lnSpc>
              <a:spcBef>
                <a:spcPts val="0"/>
              </a:spcBef>
              <a:spcAft>
                <a:spcPts val="0"/>
              </a:spcAft>
              <a:buClr>
                <a:srgbClr val="000000"/>
              </a:buClr>
              <a:buSzPts val="1800"/>
              <a:buNone/>
              <a:defRPr/>
            </a:lvl2pPr>
            <a:lvl3pPr lvl="2" algn="l">
              <a:lnSpc>
                <a:spcPct val="90000"/>
              </a:lnSpc>
              <a:spcBef>
                <a:spcPts val="0"/>
              </a:spcBef>
              <a:spcAft>
                <a:spcPts val="0"/>
              </a:spcAft>
              <a:buClr>
                <a:srgbClr val="000000"/>
              </a:buClr>
              <a:buSzPts val="1800"/>
              <a:buNone/>
              <a:defRPr/>
            </a:lvl3pPr>
            <a:lvl4pPr lvl="3" algn="l">
              <a:lnSpc>
                <a:spcPct val="90000"/>
              </a:lnSpc>
              <a:spcBef>
                <a:spcPts val="0"/>
              </a:spcBef>
              <a:spcAft>
                <a:spcPts val="0"/>
              </a:spcAft>
              <a:buClr>
                <a:srgbClr val="000000"/>
              </a:buClr>
              <a:buSzPts val="1800"/>
              <a:buNone/>
              <a:defRPr/>
            </a:lvl4pPr>
            <a:lvl5pPr lvl="4" algn="l">
              <a:lnSpc>
                <a:spcPct val="90000"/>
              </a:lnSpc>
              <a:spcBef>
                <a:spcPts val="0"/>
              </a:spcBef>
              <a:spcAft>
                <a:spcPts val="0"/>
              </a:spcAft>
              <a:buClr>
                <a:srgbClr val="000000"/>
              </a:buClr>
              <a:buSzPts val="1800"/>
              <a:buNone/>
              <a:defRPr/>
            </a:lvl5pPr>
            <a:lvl6pPr lvl="5" algn="l">
              <a:lnSpc>
                <a:spcPct val="90000"/>
              </a:lnSpc>
              <a:spcBef>
                <a:spcPts val="0"/>
              </a:spcBef>
              <a:spcAft>
                <a:spcPts val="0"/>
              </a:spcAft>
              <a:buClr>
                <a:srgbClr val="000000"/>
              </a:buClr>
              <a:buSzPts val="1800"/>
              <a:buNone/>
              <a:defRPr/>
            </a:lvl6pPr>
            <a:lvl7pPr lvl="6" algn="l">
              <a:lnSpc>
                <a:spcPct val="90000"/>
              </a:lnSpc>
              <a:spcBef>
                <a:spcPts val="0"/>
              </a:spcBef>
              <a:spcAft>
                <a:spcPts val="0"/>
              </a:spcAft>
              <a:buClr>
                <a:srgbClr val="000000"/>
              </a:buClr>
              <a:buSzPts val="1800"/>
              <a:buNone/>
              <a:defRPr/>
            </a:lvl7pPr>
            <a:lvl8pPr lvl="7" algn="l">
              <a:lnSpc>
                <a:spcPct val="90000"/>
              </a:lnSpc>
              <a:spcBef>
                <a:spcPts val="0"/>
              </a:spcBef>
              <a:spcAft>
                <a:spcPts val="0"/>
              </a:spcAft>
              <a:buClr>
                <a:srgbClr val="000000"/>
              </a:buClr>
              <a:buSzPts val="1800"/>
              <a:buNone/>
              <a:defRPr/>
            </a:lvl8pPr>
            <a:lvl9pPr lvl="8" algn="l">
              <a:lnSpc>
                <a:spcPct val="90000"/>
              </a:lnSpc>
              <a:spcBef>
                <a:spcPts val="0"/>
              </a:spcBef>
              <a:spcAft>
                <a:spcPts val="0"/>
              </a:spcAft>
              <a:buClr>
                <a:srgbClr val="000000"/>
              </a:buClr>
              <a:buSzPts val="1800"/>
              <a:buNone/>
              <a:defRPr/>
            </a:lvl9pPr>
          </a:lstStyle>
          <a:p/>
        </p:txBody>
      </p:sp>
      <p:sp>
        <p:nvSpPr>
          <p:cNvPr id="93" name="Google Shape;93;p114"/>
          <p:cNvSpPr txBox="1"/>
          <p:nvPr>
            <p:ph idx="1" type="body"/>
          </p:nvPr>
        </p:nvSpPr>
        <p:spPr>
          <a:xfrm>
            <a:off x="838200" y="365125"/>
            <a:ext cx="7734300" cy="5811838"/>
          </a:xfrm>
          <a:prstGeom prst="rect">
            <a:avLst/>
          </a:prstGeom>
          <a:noFill/>
          <a:ln>
            <a:noFill/>
          </a:ln>
        </p:spPr>
        <p:txBody>
          <a:bodyPr anchorCtr="0" anchor="t" bIns="45700" lIns="45700" spcFirstLastPara="1" rIns="45700" wrap="square" tIns="45700">
            <a:normAutofit/>
          </a:bodyPr>
          <a:lstStyle>
            <a:lvl1pPr indent="-342900" lvl="0" marL="457200" algn="l">
              <a:lnSpc>
                <a:spcPct val="90000"/>
              </a:lnSpc>
              <a:spcBef>
                <a:spcPts val="1000"/>
              </a:spcBef>
              <a:spcAft>
                <a:spcPts val="0"/>
              </a:spcAft>
              <a:buClr>
                <a:srgbClr val="000000"/>
              </a:buClr>
              <a:buSzPts val="1800"/>
              <a:buChar char="•"/>
              <a:defRPr/>
            </a:lvl1pPr>
            <a:lvl2pPr indent="-342900" lvl="1" marL="914400" algn="l">
              <a:lnSpc>
                <a:spcPct val="90000"/>
              </a:lnSpc>
              <a:spcBef>
                <a:spcPts val="1000"/>
              </a:spcBef>
              <a:spcAft>
                <a:spcPts val="0"/>
              </a:spcAft>
              <a:buClr>
                <a:srgbClr val="000000"/>
              </a:buClr>
              <a:buSzPts val="1800"/>
              <a:buChar char="•"/>
              <a:defRPr/>
            </a:lvl2pPr>
            <a:lvl3pPr indent="-342900" lvl="2" marL="1371600" algn="l">
              <a:lnSpc>
                <a:spcPct val="90000"/>
              </a:lnSpc>
              <a:spcBef>
                <a:spcPts val="1000"/>
              </a:spcBef>
              <a:spcAft>
                <a:spcPts val="0"/>
              </a:spcAft>
              <a:buClr>
                <a:srgbClr val="000000"/>
              </a:buClr>
              <a:buSzPts val="1800"/>
              <a:buChar char="•"/>
              <a:defRPr/>
            </a:lvl3pPr>
            <a:lvl4pPr indent="-342900" lvl="3" marL="1828800" algn="l">
              <a:lnSpc>
                <a:spcPct val="90000"/>
              </a:lnSpc>
              <a:spcBef>
                <a:spcPts val="1000"/>
              </a:spcBef>
              <a:spcAft>
                <a:spcPts val="0"/>
              </a:spcAft>
              <a:buClr>
                <a:srgbClr val="000000"/>
              </a:buClr>
              <a:buSzPts val="1800"/>
              <a:buChar char="•"/>
              <a:defRPr/>
            </a:lvl4pPr>
            <a:lvl5pPr indent="-342900" lvl="4" marL="2286000" algn="l">
              <a:lnSpc>
                <a:spcPct val="90000"/>
              </a:lnSpc>
              <a:spcBef>
                <a:spcPts val="1000"/>
              </a:spcBef>
              <a:spcAft>
                <a:spcPts val="0"/>
              </a:spcAft>
              <a:buClr>
                <a:srgbClr val="000000"/>
              </a:buClr>
              <a:buSzPts val="1800"/>
              <a:buChar char="•"/>
              <a:defRPr/>
            </a:lvl5pPr>
            <a:lvl6pPr indent="-342900" lvl="5" marL="2743200" algn="l">
              <a:lnSpc>
                <a:spcPct val="90000"/>
              </a:lnSpc>
              <a:spcBef>
                <a:spcPts val="1000"/>
              </a:spcBef>
              <a:spcAft>
                <a:spcPts val="0"/>
              </a:spcAft>
              <a:buClr>
                <a:srgbClr val="000000"/>
              </a:buClr>
              <a:buSzPts val="1800"/>
              <a:buChar char="•"/>
              <a:defRPr/>
            </a:lvl6pPr>
            <a:lvl7pPr indent="-342900" lvl="6" marL="3200400" algn="l">
              <a:lnSpc>
                <a:spcPct val="90000"/>
              </a:lnSpc>
              <a:spcBef>
                <a:spcPts val="1000"/>
              </a:spcBef>
              <a:spcAft>
                <a:spcPts val="0"/>
              </a:spcAft>
              <a:buClr>
                <a:srgbClr val="000000"/>
              </a:buClr>
              <a:buSzPts val="1800"/>
              <a:buChar char="•"/>
              <a:defRPr/>
            </a:lvl7pPr>
            <a:lvl8pPr indent="-342900" lvl="7" marL="3657600" algn="l">
              <a:lnSpc>
                <a:spcPct val="90000"/>
              </a:lnSpc>
              <a:spcBef>
                <a:spcPts val="1000"/>
              </a:spcBef>
              <a:spcAft>
                <a:spcPts val="0"/>
              </a:spcAft>
              <a:buClr>
                <a:srgbClr val="000000"/>
              </a:buClr>
              <a:buSzPts val="1800"/>
              <a:buChar char="•"/>
              <a:defRPr/>
            </a:lvl8pPr>
            <a:lvl9pPr indent="-342900" lvl="8" marL="4114800" algn="l">
              <a:lnSpc>
                <a:spcPct val="90000"/>
              </a:lnSpc>
              <a:spcBef>
                <a:spcPts val="1000"/>
              </a:spcBef>
              <a:spcAft>
                <a:spcPts val="0"/>
              </a:spcAft>
              <a:buClr>
                <a:srgbClr val="000000"/>
              </a:buClr>
              <a:buSzPts val="1800"/>
              <a:buChar char="•"/>
              <a:defRPr/>
            </a:lvl9pPr>
          </a:lstStyle>
          <a:p/>
        </p:txBody>
      </p:sp>
      <p:sp>
        <p:nvSpPr>
          <p:cNvPr id="94" name="Google Shape;94;p114"/>
          <p:cNvSpPr txBox="1"/>
          <p:nvPr>
            <p:ph idx="12" type="sldNum"/>
          </p:nvPr>
        </p:nvSpPr>
        <p:spPr>
          <a:xfrm>
            <a:off x="11089825" y="6404294"/>
            <a:ext cx="263978" cy="269237"/>
          </a:xfrm>
          <a:prstGeom prst="rect">
            <a:avLst/>
          </a:prstGeom>
          <a:noFill/>
          <a:ln>
            <a:noFill/>
          </a:ln>
        </p:spPr>
        <p:txBody>
          <a:bodyPr anchorCtr="0" anchor="ctr" bIns="45700" lIns="45700" spcFirstLastPara="1" rIns="45700" wrap="square" tIns="45700">
            <a:spAutoFit/>
          </a:bodyPr>
          <a:lstStyle>
            <a:lvl1pPr indent="0" lvl="0"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e de titre">
  <p:cSld name="Diapositive de titre 2">
    <p:bg>
      <p:bgPr>
        <a:solidFill>
          <a:srgbClr val="FFFFFF"/>
        </a:solidFill>
      </p:bgPr>
    </p:bg>
    <p:spTree>
      <p:nvGrpSpPr>
        <p:cNvPr id="95" name="Shape 95"/>
        <p:cNvGrpSpPr/>
        <p:nvPr/>
      </p:nvGrpSpPr>
      <p:grpSpPr>
        <a:xfrm>
          <a:off x="0" y="0"/>
          <a:ext cx="0" cy="0"/>
          <a:chOff x="0" y="0"/>
          <a:chExt cx="0" cy="0"/>
        </a:xfrm>
      </p:grpSpPr>
      <p:sp>
        <p:nvSpPr>
          <p:cNvPr id="96" name="Google Shape;96;p115"/>
          <p:cNvSpPr txBox="1"/>
          <p:nvPr>
            <p:ph type="title"/>
          </p:nvPr>
        </p:nvSpPr>
        <p:spPr>
          <a:xfrm>
            <a:off x="1524000" y="1122362"/>
            <a:ext cx="9144000" cy="2387601"/>
          </a:xfrm>
          <a:prstGeom prst="rect">
            <a:avLst/>
          </a:prstGeom>
          <a:noFill/>
          <a:ln>
            <a:noFill/>
          </a:ln>
        </p:spPr>
        <p:txBody>
          <a:bodyPr anchorCtr="0" anchor="b" bIns="45700" lIns="45700" spcFirstLastPara="1" rIns="45700" wrap="square" tIns="45700">
            <a:normAutofit/>
          </a:bodyPr>
          <a:lstStyle>
            <a:lvl1pPr lvl="0" algn="ctr">
              <a:lnSpc>
                <a:spcPct val="90000"/>
              </a:lnSpc>
              <a:spcBef>
                <a:spcPts val="0"/>
              </a:spcBef>
              <a:spcAft>
                <a:spcPts val="0"/>
              </a:spcAft>
              <a:buClr>
                <a:srgbClr val="000000"/>
              </a:buClr>
              <a:buSzPts val="6000"/>
              <a:buFont typeface="Calibri"/>
              <a:buNone/>
              <a:defRPr sz="6000"/>
            </a:lvl1pPr>
            <a:lvl2pPr lvl="1" algn="l">
              <a:lnSpc>
                <a:spcPct val="90000"/>
              </a:lnSpc>
              <a:spcBef>
                <a:spcPts val="0"/>
              </a:spcBef>
              <a:spcAft>
                <a:spcPts val="0"/>
              </a:spcAft>
              <a:buClr>
                <a:srgbClr val="000000"/>
              </a:buClr>
              <a:buSzPts val="1800"/>
              <a:buNone/>
              <a:defRPr/>
            </a:lvl2pPr>
            <a:lvl3pPr lvl="2" algn="l">
              <a:lnSpc>
                <a:spcPct val="90000"/>
              </a:lnSpc>
              <a:spcBef>
                <a:spcPts val="0"/>
              </a:spcBef>
              <a:spcAft>
                <a:spcPts val="0"/>
              </a:spcAft>
              <a:buClr>
                <a:srgbClr val="000000"/>
              </a:buClr>
              <a:buSzPts val="1800"/>
              <a:buNone/>
              <a:defRPr/>
            </a:lvl3pPr>
            <a:lvl4pPr lvl="3" algn="l">
              <a:lnSpc>
                <a:spcPct val="90000"/>
              </a:lnSpc>
              <a:spcBef>
                <a:spcPts val="0"/>
              </a:spcBef>
              <a:spcAft>
                <a:spcPts val="0"/>
              </a:spcAft>
              <a:buClr>
                <a:srgbClr val="000000"/>
              </a:buClr>
              <a:buSzPts val="1800"/>
              <a:buNone/>
              <a:defRPr/>
            </a:lvl4pPr>
            <a:lvl5pPr lvl="4" algn="l">
              <a:lnSpc>
                <a:spcPct val="90000"/>
              </a:lnSpc>
              <a:spcBef>
                <a:spcPts val="0"/>
              </a:spcBef>
              <a:spcAft>
                <a:spcPts val="0"/>
              </a:spcAft>
              <a:buClr>
                <a:srgbClr val="000000"/>
              </a:buClr>
              <a:buSzPts val="1800"/>
              <a:buNone/>
              <a:defRPr/>
            </a:lvl5pPr>
            <a:lvl6pPr lvl="5" algn="l">
              <a:lnSpc>
                <a:spcPct val="90000"/>
              </a:lnSpc>
              <a:spcBef>
                <a:spcPts val="0"/>
              </a:spcBef>
              <a:spcAft>
                <a:spcPts val="0"/>
              </a:spcAft>
              <a:buClr>
                <a:srgbClr val="000000"/>
              </a:buClr>
              <a:buSzPts val="1800"/>
              <a:buNone/>
              <a:defRPr/>
            </a:lvl6pPr>
            <a:lvl7pPr lvl="6" algn="l">
              <a:lnSpc>
                <a:spcPct val="90000"/>
              </a:lnSpc>
              <a:spcBef>
                <a:spcPts val="0"/>
              </a:spcBef>
              <a:spcAft>
                <a:spcPts val="0"/>
              </a:spcAft>
              <a:buClr>
                <a:srgbClr val="000000"/>
              </a:buClr>
              <a:buSzPts val="1800"/>
              <a:buNone/>
              <a:defRPr/>
            </a:lvl7pPr>
            <a:lvl8pPr lvl="7" algn="l">
              <a:lnSpc>
                <a:spcPct val="90000"/>
              </a:lnSpc>
              <a:spcBef>
                <a:spcPts val="0"/>
              </a:spcBef>
              <a:spcAft>
                <a:spcPts val="0"/>
              </a:spcAft>
              <a:buClr>
                <a:srgbClr val="000000"/>
              </a:buClr>
              <a:buSzPts val="1800"/>
              <a:buNone/>
              <a:defRPr/>
            </a:lvl8pPr>
            <a:lvl9pPr lvl="8" algn="l">
              <a:lnSpc>
                <a:spcPct val="90000"/>
              </a:lnSpc>
              <a:spcBef>
                <a:spcPts val="0"/>
              </a:spcBef>
              <a:spcAft>
                <a:spcPts val="0"/>
              </a:spcAft>
              <a:buClr>
                <a:srgbClr val="000000"/>
              </a:buClr>
              <a:buSzPts val="1800"/>
              <a:buNone/>
              <a:defRPr/>
            </a:lvl9pPr>
          </a:lstStyle>
          <a:p/>
        </p:txBody>
      </p:sp>
      <p:sp>
        <p:nvSpPr>
          <p:cNvPr id="97" name="Google Shape;97;p115"/>
          <p:cNvSpPr txBox="1"/>
          <p:nvPr>
            <p:ph idx="1" type="body"/>
          </p:nvPr>
        </p:nvSpPr>
        <p:spPr>
          <a:xfrm>
            <a:off x="1524000" y="3602037"/>
            <a:ext cx="9144000" cy="1655769"/>
          </a:xfrm>
          <a:prstGeom prst="rect">
            <a:avLst/>
          </a:prstGeom>
          <a:noFill/>
          <a:ln>
            <a:noFill/>
          </a:ln>
        </p:spPr>
        <p:txBody>
          <a:bodyPr anchorCtr="0" anchor="t" bIns="45700" lIns="45700" spcFirstLastPara="1" rIns="45700" wrap="square" tIns="45700">
            <a:normAutofit/>
          </a:bodyPr>
          <a:lstStyle>
            <a:lvl1pPr indent="-228600" lvl="0" marL="457200" algn="ctr">
              <a:lnSpc>
                <a:spcPct val="90000"/>
              </a:lnSpc>
              <a:spcBef>
                <a:spcPts val="1000"/>
              </a:spcBef>
              <a:spcAft>
                <a:spcPts val="0"/>
              </a:spcAft>
              <a:buClr>
                <a:srgbClr val="000000"/>
              </a:buClr>
              <a:buSzPts val="2400"/>
              <a:buFont typeface="Calibri"/>
              <a:buNone/>
              <a:defRPr sz="2400"/>
            </a:lvl1pPr>
            <a:lvl2pPr indent="-228600" lvl="1" marL="914400" algn="ctr">
              <a:lnSpc>
                <a:spcPct val="90000"/>
              </a:lnSpc>
              <a:spcBef>
                <a:spcPts val="1000"/>
              </a:spcBef>
              <a:spcAft>
                <a:spcPts val="0"/>
              </a:spcAft>
              <a:buClr>
                <a:srgbClr val="000000"/>
              </a:buClr>
              <a:buSzPts val="2400"/>
              <a:buFont typeface="Calibri"/>
              <a:buNone/>
              <a:defRPr sz="2400"/>
            </a:lvl2pPr>
            <a:lvl3pPr indent="-228600" lvl="2" marL="1371600" algn="ctr">
              <a:lnSpc>
                <a:spcPct val="90000"/>
              </a:lnSpc>
              <a:spcBef>
                <a:spcPts val="1000"/>
              </a:spcBef>
              <a:spcAft>
                <a:spcPts val="0"/>
              </a:spcAft>
              <a:buClr>
                <a:srgbClr val="000000"/>
              </a:buClr>
              <a:buSzPts val="2400"/>
              <a:buFont typeface="Calibri"/>
              <a:buNone/>
              <a:defRPr sz="2400"/>
            </a:lvl3pPr>
            <a:lvl4pPr indent="-228600" lvl="3" marL="1828800" algn="ctr">
              <a:lnSpc>
                <a:spcPct val="90000"/>
              </a:lnSpc>
              <a:spcBef>
                <a:spcPts val="1000"/>
              </a:spcBef>
              <a:spcAft>
                <a:spcPts val="0"/>
              </a:spcAft>
              <a:buClr>
                <a:srgbClr val="000000"/>
              </a:buClr>
              <a:buSzPts val="2400"/>
              <a:buFont typeface="Calibri"/>
              <a:buNone/>
              <a:defRPr sz="2400"/>
            </a:lvl4pPr>
            <a:lvl5pPr indent="-228600" lvl="4" marL="2286000" algn="ctr">
              <a:lnSpc>
                <a:spcPct val="90000"/>
              </a:lnSpc>
              <a:spcBef>
                <a:spcPts val="1000"/>
              </a:spcBef>
              <a:spcAft>
                <a:spcPts val="0"/>
              </a:spcAft>
              <a:buClr>
                <a:srgbClr val="000000"/>
              </a:buClr>
              <a:buSzPts val="2400"/>
              <a:buFont typeface="Calibri"/>
              <a:buNone/>
              <a:defRPr sz="2400"/>
            </a:lvl5pPr>
            <a:lvl6pPr indent="-342900" lvl="5" marL="2743200" algn="l">
              <a:lnSpc>
                <a:spcPct val="90000"/>
              </a:lnSpc>
              <a:spcBef>
                <a:spcPts val="1000"/>
              </a:spcBef>
              <a:spcAft>
                <a:spcPts val="0"/>
              </a:spcAft>
              <a:buClr>
                <a:srgbClr val="000000"/>
              </a:buClr>
              <a:buSzPts val="1800"/>
              <a:buChar char="•"/>
              <a:defRPr/>
            </a:lvl6pPr>
            <a:lvl7pPr indent="-342900" lvl="6" marL="3200400" algn="l">
              <a:lnSpc>
                <a:spcPct val="90000"/>
              </a:lnSpc>
              <a:spcBef>
                <a:spcPts val="1000"/>
              </a:spcBef>
              <a:spcAft>
                <a:spcPts val="0"/>
              </a:spcAft>
              <a:buClr>
                <a:srgbClr val="000000"/>
              </a:buClr>
              <a:buSzPts val="1800"/>
              <a:buChar char="•"/>
              <a:defRPr/>
            </a:lvl7pPr>
            <a:lvl8pPr indent="-342900" lvl="7" marL="3657600" algn="l">
              <a:lnSpc>
                <a:spcPct val="90000"/>
              </a:lnSpc>
              <a:spcBef>
                <a:spcPts val="1000"/>
              </a:spcBef>
              <a:spcAft>
                <a:spcPts val="0"/>
              </a:spcAft>
              <a:buClr>
                <a:srgbClr val="000000"/>
              </a:buClr>
              <a:buSzPts val="1800"/>
              <a:buChar char="•"/>
              <a:defRPr/>
            </a:lvl8pPr>
            <a:lvl9pPr indent="-342900" lvl="8" marL="4114800" algn="l">
              <a:lnSpc>
                <a:spcPct val="90000"/>
              </a:lnSpc>
              <a:spcBef>
                <a:spcPts val="1000"/>
              </a:spcBef>
              <a:spcAft>
                <a:spcPts val="0"/>
              </a:spcAft>
              <a:buClr>
                <a:srgbClr val="000000"/>
              </a:buClr>
              <a:buSzPts val="1800"/>
              <a:buChar char="•"/>
              <a:defRPr/>
            </a:lvl9pPr>
          </a:lstStyle>
          <a:p/>
        </p:txBody>
      </p:sp>
      <p:sp>
        <p:nvSpPr>
          <p:cNvPr id="98" name="Google Shape;98;p115"/>
          <p:cNvSpPr txBox="1"/>
          <p:nvPr>
            <p:ph idx="12" type="sldNum"/>
          </p:nvPr>
        </p:nvSpPr>
        <p:spPr>
          <a:xfrm>
            <a:off x="11089825" y="6404294"/>
            <a:ext cx="263978" cy="269237"/>
          </a:xfrm>
          <a:prstGeom prst="rect">
            <a:avLst/>
          </a:prstGeom>
          <a:noFill/>
          <a:ln>
            <a:noFill/>
          </a:ln>
        </p:spPr>
        <p:txBody>
          <a:bodyPr anchorCtr="0" anchor="ctr" bIns="45700" lIns="45700" spcFirstLastPara="1" rIns="45700" wrap="square" tIns="45700">
            <a:spAutoFit/>
          </a:bodyPr>
          <a:lstStyle>
            <a:lvl1pPr indent="0" lvl="0"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contenu">
  <p:cSld name="Titre et contenu">
    <p:bg>
      <p:bgPr>
        <a:solidFill>
          <a:srgbClr val="FFFFFF"/>
        </a:solidFill>
      </p:bgPr>
    </p:bg>
    <p:spTree>
      <p:nvGrpSpPr>
        <p:cNvPr id="99" name="Shape 99"/>
        <p:cNvGrpSpPr/>
        <p:nvPr/>
      </p:nvGrpSpPr>
      <p:grpSpPr>
        <a:xfrm>
          <a:off x="0" y="0"/>
          <a:ext cx="0" cy="0"/>
          <a:chOff x="0" y="0"/>
          <a:chExt cx="0" cy="0"/>
        </a:xfrm>
      </p:grpSpPr>
      <p:sp>
        <p:nvSpPr>
          <p:cNvPr id="100" name="Google Shape;100;p116"/>
          <p:cNvSpPr txBox="1"/>
          <p:nvPr>
            <p:ph type="title"/>
          </p:nvPr>
        </p:nvSpPr>
        <p:spPr>
          <a:xfrm>
            <a:off x="838200" y="365125"/>
            <a:ext cx="10515600" cy="1325563"/>
          </a:xfrm>
          <a:prstGeom prst="rect">
            <a:avLst/>
          </a:prstGeom>
          <a:noFill/>
          <a:ln>
            <a:noFill/>
          </a:ln>
        </p:spPr>
        <p:txBody>
          <a:bodyPr anchorCtr="0" anchor="ctr" bIns="45700" lIns="45700" spcFirstLastPara="1" rIns="45700" wrap="square" tIns="45700">
            <a:normAutofit/>
          </a:bodyPr>
          <a:lstStyle>
            <a:lvl1pPr lvl="0" algn="l">
              <a:lnSpc>
                <a:spcPct val="90000"/>
              </a:lnSpc>
              <a:spcBef>
                <a:spcPts val="0"/>
              </a:spcBef>
              <a:spcAft>
                <a:spcPts val="0"/>
              </a:spcAft>
              <a:buClr>
                <a:srgbClr val="000000"/>
              </a:buClr>
              <a:buSzPts val="1800"/>
              <a:buNone/>
              <a:defRPr/>
            </a:lvl1pPr>
            <a:lvl2pPr lvl="1" algn="l">
              <a:lnSpc>
                <a:spcPct val="90000"/>
              </a:lnSpc>
              <a:spcBef>
                <a:spcPts val="0"/>
              </a:spcBef>
              <a:spcAft>
                <a:spcPts val="0"/>
              </a:spcAft>
              <a:buClr>
                <a:srgbClr val="000000"/>
              </a:buClr>
              <a:buSzPts val="1800"/>
              <a:buNone/>
              <a:defRPr/>
            </a:lvl2pPr>
            <a:lvl3pPr lvl="2" algn="l">
              <a:lnSpc>
                <a:spcPct val="90000"/>
              </a:lnSpc>
              <a:spcBef>
                <a:spcPts val="0"/>
              </a:spcBef>
              <a:spcAft>
                <a:spcPts val="0"/>
              </a:spcAft>
              <a:buClr>
                <a:srgbClr val="000000"/>
              </a:buClr>
              <a:buSzPts val="1800"/>
              <a:buNone/>
              <a:defRPr/>
            </a:lvl3pPr>
            <a:lvl4pPr lvl="3" algn="l">
              <a:lnSpc>
                <a:spcPct val="90000"/>
              </a:lnSpc>
              <a:spcBef>
                <a:spcPts val="0"/>
              </a:spcBef>
              <a:spcAft>
                <a:spcPts val="0"/>
              </a:spcAft>
              <a:buClr>
                <a:srgbClr val="000000"/>
              </a:buClr>
              <a:buSzPts val="1800"/>
              <a:buNone/>
              <a:defRPr/>
            </a:lvl4pPr>
            <a:lvl5pPr lvl="4" algn="l">
              <a:lnSpc>
                <a:spcPct val="90000"/>
              </a:lnSpc>
              <a:spcBef>
                <a:spcPts val="0"/>
              </a:spcBef>
              <a:spcAft>
                <a:spcPts val="0"/>
              </a:spcAft>
              <a:buClr>
                <a:srgbClr val="000000"/>
              </a:buClr>
              <a:buSzPts val="1800"/>
              <a:buNone/>
              <a:defRPr/>
            </a:lvl5pPr>
            <a:lvl6pPr lvl="5" algn="l">
              <a:lnSpc>
                <a:spcPct val="90000"/>
              </a:lnSpc>
              <a:spcBef>
                <a:spcPts val="0"/>
              </a:spcBef>
              <a:spcAft>
                <a:spcPts val="0"/>
              </a:spcAft>
              <a:buClr>
                <a:srgbClr val="000000"/>
              </a:buClr>
              <a:buSzPts val="1800"/>
              <a:buNone/>
              <a:defRPr/>
            </a:lvl6pPr>
            <a:lvl7pPr lvl="6" algn="l">
              <a:lnSpc>
                <a:spcPct val="90000"/>
              </a:lnSpc>
              <a:spcBef>
                <a:spcPts val="0"/>
              </a:spcBef>
              <a:spcAft>
                <a:spcPts val="0"/>
              </a:spcAft>
              <a:buClr>
                <a:srgbClr val="000000"/>
              </a:buClr>
              <a:buSzPts val="1800"/>
              <a:buNone/>
              <a:defRPr/>
            </a:lvl7pPr>
            <a:lvl8pPr lvl="7" algn="l">
              <a:lnSpc>
                <a:spcPct val="90000"/>
              </a:lnSpc>
              <a:spcBef>
                <a:spcPts val="0"/>
              </a:spcBef>
              <a:spcAft>
                <a:spcPts val="0"/>
              </a:spcAft>
              <a:buClr>
                <a:srgbClr val="000000"/>
              </a:buClr>
              <a:buSzPts val="1800"/>
              <a:buNone/>
              <a:defRPr/>
            </a:lvl8pPr>
            <a:lvl9pPr lvl="8" algn="l">
              <a:lnSpc>
                <a:spcPct val="90000"/>
              </a:lnSpc>
              <a:spcBef>
                <a:spcPts val="0"/>
              </a:spcBef>
              <a:spcAft>
                <a:spcPts val="0"/>
              </a:spcAft>
              <a:buClr>
                <a:srgbClr val="000000"/>
              </a:buClr>
              <a:buSzPts val="1800"/>
              <a:buNone/>
              <a:defRPr/>
            </a:lvl9pPr>
          </a:lstStyle>
          <a:p/>
        </p:txBody>
      </p:sp>
      <p:sp>
        <p:nvSpPr>
          <p:cNvPr id="101" name="Google Shape;101;p116"/>
          <p:cNvSpPr txBox="1"/>
          <p:nvPr>
            <p:ph idx="1" type="body"/>
          </p:nvPr>
        </p:nvSpPr>
        <p:spPr>
          <a:xfrm>
            <a:off x="838200" y="1825625"/>
            <a:ext cx="10515600" cy="4351338"/>
          </a:xfrm>
          <a:prstGeom prst="rect">
            <a:avLst/>
          </a:prstGeom>
          <a:noFill/>
          <a:ln>
            <a:noFill/>
          </a:ln>
        </p:spPr>
        <p:txBody>
          <a:bodyPr anchorCtr="0" anchor="t" bIns="45700" lIns="45700" spcFirstLastPara="1" rIns="45700" wrap="square" tIns="45700">
            <a:normAutofit/>
          </a:bodyPr>
          <a:lstStyle>
            <a:lvl1pPr indent="-342900" lvl="0" marL="457200" algn="l">
              <a:lnSpc>
                <a:spcPct val="90000"/>
              </a:lnSpc>
              <a:spcBef>
                <a:spcPts val="1000"/>
              </a:spcBef>
              <a:spcAft>
                <a:spcPts val="0"/>
              </a:spcAft>
              <a:buClr>
                <a:srgbClr val="000000"/>
              </a:buClr>
              <a:buSzPts val="1800"/>
              <a:buChar char="•"/>
              <a:defRPr/>
            </a:lvl1pPr>
            <a:lvl2pPr indent="-342900" lvl="1" marL="914400" algn="l">
              <a:lnSpc>
                <a:spcPct val="90000"/>
              </a:lnSpc>
              <a:spcBef>
                <a:spcPts val="1000"/>
              </a:spcBef>
              <a:spcAft>
                <a:spcPts val="0"/>
              </a:spcAft>
              <a:buClr>
                <a:srgbClr val="000000"/>
              </a:buClr>
              <a:buSzPts val="1800"/>
              <a:buChar char="•"/>
              <a:defRPr/>
            </a:lvl2pPr>
            <a:lvl3pPr indent="-342900" lvl="2" marL="1371600" algn="l">
              <a:lnSpc>
                <a:spcPct val="90000"/>
              </a:lnSpc>
              <a:spcBef>
                <a:spcPts val="1000"/>
              </a:spcBef>
              <a:spcAft>
                <a:spcPts val="0"/>
              </a:spcAft>
              <a:buClr>
                <a:srgbClr val="000000"/>
              </a:buClr>
              <a:buSzPts val="1800"/>
              <a:buChar char="•"/>
              <a:defRPr/>
            </a:lvl3pPr>
            <a:lvl4pPr indent="-342900" lvl="3" marL="1828800" algn="l">
              <a:lnSpc>
                <a:spcPct val="90000"/>
              </a:lnSpc>
              <a:spcBef>
                <a:spcPts val="1000"/>
              </a:spcBef>
              <a:spcAft>
                <a:spcPts val="0"/>
              </a:spcAft>
              <a:buClr>
                <a:srgbClr val="000000"/>
              </a:buClr>
              <a:buSzPts val="1800"/>
              <a:buChar char="•"/>
              <a:defRPr/>
            </a:lvl4pPr>
            <a:lvl5pPr indent="-342900" lvl="4" marL="2286000" algn="l">
              <a:lnSpc>
                <a:spcPct val="90000"/>
              </a:lnSpc>
              <a:spcBef>
                <a:spcPts val="1000"/>
              </a:spcBef>
              <a:spcAft>
                <a:spcPts val="0"/>
              </a:spcAft>
              <a:buClr>
                <a:srgbClr val="000000"/>
              </a:buClr>
              <a:buSzPts val="1800"/>
              <a:buChar char="•"/>
              <a:defRPr/>
            </a:lvl5pPr>
            <a:lvl6pPr indent="-342900" lvl="5" marL="2743200" algn="l">
              <a:lnSpc>
                <a:spcPct val="90000"/>
              </a:lnSpc>
              <a:spcBef>
                <a:spcPts val="1000"/>
              </a:spcBef>
              <a:spcAft>
                <a:spcPts val="0"/>
              </a:spcAft>
              <a:buClr>
                <a:srgbClr val="000000"/>
              </a:buClr>
              <a:buSzPts val="1800"/>
              <a:buChar char="•"/>
              <a:defRPr/>
            </a:lvl6pPr>
            <a:lvl7pPr indent="-342900" lvl="6" marL="3200400" algn="l">
              <a:lnSpc>
                <a:spcPct val="90000"/>
              </a:lnSpc>
              <a:spcBef>
                <a:spcPts val="1000"/>
              </a:spcBef>
              <a:spcAft>
                <a:spcPts val="0"/>
              </a:spcAft>
              <a:buClr>
                <a:srgbClr val="000000"/>
              </a:buClr>
              <a:buSzPts val="1800"/>
              <a:buChar char="•"/>
              <a:defRPr/>
            </a:lvl7pPr>
            <a:lvl8pPr indent="-342900" lvl="7" marL="3657600" algn="l">
              <a:lnSpc>
                <a:spcPct val="90000"/>
              </a:lnSpc>
              <a:spcBef>
                <a:spcPts val="1000"/>
              </a:spcBef>
              <a:spcAft>
                <a:spcPts val="0"/>
              </a:spcAft>
              <a:buClr>
                <a:srgbClr val="000000"/>
              </a:buClr>
              <a:buSzPts val="1800"/>
              <a:buChar char="•"/>
              <a:defRPr/>
            </a:lvl8pPr>
            <a:lvl9pPr indent="-342900" lvl="8" marL="4114800" algn="l">
              <a:lnSpc>
                <a:spcPct val="90000"/>
              </a:lnSpc>
              <a:spcBef>
                <a:spcPts val="1000"/>
              </a:spcBef>
              <a:spcAft>
                <a:spcPts val="0"/>
              </a:spcAft>
              <a:buClr>
                <a:srgbClr val="000000"/>
              </a:buClr>
              <a:buSzPts val="1800"/>
              <a:buChar char="•"/>
              <a:defRPr/>
            </a:lvl9pPr>
          </a:lstStyle>
          <a:p/>
        </p:txBody>
      </p:sp>
      <p:sp>
        <p:nvSpPr>
          <p:cNvPr id="102" name="Google Shape;102;p116"/>
          <p:cNvSpPr txBox="1"/>
          <p:nvPr>
            <p:ph idx="12" type="sldNum"/>
          </p:nvPr>
        </p:nvSpPr>
        <p:spPr>
          <a:xfrm>
            <a:off x="11089825" y="6404294"/>
            <a:ext cx="263978" cy="269237"/>
          </a:xfrm>
          <a:prstGeom prst="rect">
            <a:avLst/>
          </a:prstGeom>
          <a:noFill/>
          <a:ln>
            <a:noFill/>
          </a:ln>
        </p:spPr>
        <p:txBody>
          <a:bodyPr anchorCtr="0" anchor="ctr" bIns="45700" lIns="45700" spcFirstLastPara="1" rIns="45700" wrap="square" tIns="45700">
            <a:spAutoFit/>
          </a:bodyPr>
          <a:lstStyle>
            <a:lvl1pPr indent="0" lvl="0"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tête de section">
  <p:cSld name="En-tête de section">
    <p:bg>
      <p:bgPr>
        <a:solidFill>
          <a:srgbClr val="FFFFFF"/>
        </a:solidFill>
      </p:bgPr>
    </p:bg>
    <p:spTree>
      <p:nvGrpSpPr>
        <p:cNvPr id="103" name="Shape 103"/>
        <p:cNvGrpSpPr/>
        <p:nvPr/>
      </p:nvGrpSpPr>
      <p:grpSpPr>
        <a:xfrm>
          <a:off x="0" y="0"/>
          <a:ext cx="0" cy="0"/>
          <a:chOff x="0" y="0"/>
          <a:chExt cx="0" cy="0"/>
        </a:xfrm>
      </p:grpSpPr>
      <p:sp>
        <p:nvSpPr>
          <p:cNvPr id="104" name="Google Shape;104;p117"/>
          <p:cNvSpPr txBox="1"/>
          <p:nvPr>
            <p:ph type="title"/>
          </p:nvPr>
        </p:nvSpPr>
        <p:spPr>
          <a:xfrm>
            <a:off x="831850" y="1709738"/>
            <a:ext cx="10515600" cy="2852737"/>
          </a:xfrm>
          <a:prstGeom prst="rect">
            <a:avLst/>
          </a:prstGeom>
          <a:noFill/>
          <a:ln>
            <a:noFill/>
          </a:ln>
        </p:spPr>
        <p:txBody>
          <a:bodyPr anchorCtr="0" anchor="b" bIns="45700" lIns="45700" spcFirstLastPara="1" rIns="45700" wrap="square" tIns="45700">
            <a:normAutofit/>
          </a:bodyPr>
          <a:lstStyle>
            <a:lvl1pPr lvl="0" algn="l">
              <a:lnSpc>
                <a:spcPct val="90000"/>
              </a:lnSpc>
              <a:spcBef>
                <a:spcPts val="0"/>
              </a:spcBef>
              <a:spcAft>
                <a:spcPts val="0"/>
              </a:spcAft>
              <a:buClr>
                <a:srgbClr val="000000"/>
              </a:buClr>
              <a:buSzPts val="6000"/>
              <a:buFont typeface="Calibri"/>
              <a:buNone/>
              <a:defRPr sz="6000"/>
            </a:lvl1pPr>
            <a:lvl2pPr lvl="1" algn="l">
              <a:lnSpc>
                <a:spcPct val="90000"/>
              </a:lnSpc>
              <a:spcBef>
                <a:spcPts val="0"/>
              </a:spcBef>
              <a:spcAft>
                <a:spcPts val="0"/>
              </a:spcAft>
              <a:buClr>
                <a:srgbClr val="000000"/>
              </a:buClr>
              <a:buSzPts val="1800"/>
              <a:buNone/>
              <a:defRPr/>
            </a:lvl2pPr>
            <a:lvl3pPr lvl="2" algn="l">
              <a:lnSpc>
                <a:spcPct val="90000"/>
              </a:lnSpc>
              <a:spcBef>
                <a:spcPts val="0"/>
              </a:spcBef>
              <a:spcAft>
                <a:spcPts val="0"/>
              </a:spcAft>
              <a:buClr>
                <a:srgbClr val="000000"/>
              </a:buClr>
              <a:buSzPts val="1800"/>
              <a:buNone/>
              <a:defRPr/>
            </a:lvl3pPr>
            <a:lvl4pPr lvl="3" algn="l">
              <a:lnSpc>
                <a:spcPct val="90000"/>
              </a:lnSpc>
              <a:spcBef>
                <a:spcPts val="0"/>
              </a:spcBef>
              <a:spcAft>
                <a:spcPts val="0"/>
              </a:spcAft>
              <a:buClr>
                <a:srgbClr val="000000"/>
              </a:buClr>
              <a:buSzPts val="1800"/>
              <a:buNone/>
              <a:defRPr/>
            </a:lvl4pPr>
            <a:lvl5pPr lvl="4" algn="l">
              <a:lnSpc>
                <a:spcPct val="90000"/>
              </a:lnSpc>
              <a:spcBef>
                <a:spcPts val="0"/>
              </a:spcBef>
              <a:spcAft>
                <a:spcPts val="0"/>
              </a:spcAft>
              <a:buClr>
                <a:srgbClr val="000000"/>
              </a:buClr>
              <a:buSzPts val="1800"/>
              <a:buNone/>
              <a:defRPr/>
            </a:lvl5pPr>
            <a:lvl6pPr lvl="5" algn="l">
              <a:lnSpc>
                <a:spcPct val="90000"/>
              </a:lnSpc>
              <a:spcBef>
                <a:spcPts val="0"/>
              </a:spcBef>
              <a:spcAft>
                <a:spcPts val="0"/>
              </a:spcAft>
              <a:buClr>
                <a:srgbClr val="000000"/>
              </a:buClr>
              <a:buSzPts val="1800"/>
              <a:buNone/>
              <a:defRPr/>
            </a:lvl6pPr>
            <a:lvl7pPr lvl="6" algn="l">
              <a:lnSpc>
                <a:spcPct val="90000"/>
              </a:lnSpc>
              <a:spcBef>
                <a:spcPts val="0"/>
              </a:spcBef>
              <a:spcAft>
                <a:spcPts val="0"/>
              </a:spcAft>
              <a:buClr>
                <a:srgbClr val="000000"/>
              </a:buClr>
              <a:buSzPts val="1800"/>
              <a:buNone/>
              <a:defRPr/>
            </a:lvl7pPr>
            <a:lvl8pPr lvl="7" algn="l">
              <a:lnSpc>
                <a:spcPct val="90000"/>
              </a:lnSpc>
              <a:spcBef>
                <a:spcPts val="0"/>
              </a:spcBef>
              <a:spcAft>
                <a:spcPts val="0"/>
              </a:spcAft>
              <a:buClr>
                <a:srgbClr val="000000"/>
              </a:buClr>
              <a:buSzPts val="1800"/>
              <a:buNone/>
              <a:defRPr/>
            </a:lvl8pPr>
            <a:lvl9pPr lvl="8" algn="l">
              <a:lnSpc>
                <a:spcPct val="90000"/>
              </a:lnSpc>
              <a:spcBef>
                <a:spcPts val="0"/>
              </a:spcBef>
              <a:spcAft>
                <a:spcPts val="0"/>
              </a:spcAft>
              <a:buClr>
                <a:srgbClr val="000000"/>
              </a:buClr>
              <a:buSzPts val="1800"/>
              <a:buNone/>
              <a:defRPr/>
            </a:lvl9pPr>
          </a:lstStyle>
          <a:p/>
        </p:txBody>
      </p:sp>
      <p:sp>
        <p:nvSpPr>
          <p:cNvPr id="105" name="Google Shape;105;p117"/>
          <p:cNvSpPr txBox="1"/>
          <p:nvPr>
            <p:ph idx="1" type="body"/>
          </p:nvPr>
        </p:nvSpPr>
        <p:spPr>
          <a:xfrm>
            <a:off x="831850" y="4589462"/>
            <a:ext cx="10515600" cy="1500194"/>
          </a:xfrm>
          <a:prstGeom prst="rect">
            <a:avLst/>
          </a:prstGeom>
          <a:noFill/>
          <a:ln>
            <a:noFill/>
          </a:ln>
        </p:spPr>
        <p:txBody>
          <a:bodyPr anchorCtr="0" anchor="t" bIns="45700" lIns="45700" spcFirstLastPara="1" rIns="45700" wrap="square" tIns="45700">
            <a:normAutofit/>
          </a:bodyPr>
          <a:lstStyle>
            <a:lvl1pPr indent="-228600" lvl="0" marL="457200" algn="l">
              <a:lnSpc>
                <a:spcPct val="90000"/>
              </a:lnSpc>
              <a:spcBef>
                <a:spcPts val="1000"/>
              </a:spcBef>
              <a:spcAft>
                <a:spcPts val="0"/>
              </a:spcAft>
              <a:buClr>
                <a:srgbClr val="888888"/>
              </a:buClr>
              <a:buSzPts val="2400"/>
              <a:buFont typeface="Calibri"/>
              <a:buNone/>
              <a:defRPr sz="2400">
                <a:solidFill>
                  <a:srgbClr val="888888"/>
                </a:solidFill>
              </a:defRPr>
            </a:lvl1pPr>
            <a:lvl2pPr indent="-228600" lvl="1" marL="914400" algn="l">
              <a:lnSpc>
                <a:spcPct val="90000"/>
              </a:lnSpc>
              <a:spcBef>
                <a:spcPts val="1000"/>
              </a:spcBef>
              <a:spcAft>
                <a:spcPts val="0"/>
              </a:spcAft>
              <a:buClr>
                <a:srgbClr val="888888"/>
              </a:buClr>
              <a:buSzPts val="2400"/>
              <a:buFont typeface="Calibri"/>
              <a:buNone/>
              <a:defRPr sz="2400">
                <a:solidFill>
                  <a:srgbClr val="888888"/>
                </a:solidFill>
              </a:defRPr>
            </a:lvl2pPr>
            <a:lvl3pPr indent="-228600" lvl="2" marL="1371600" algn="l">
              <a:lnSpc>
                <a:spcPct val="90000"/>
              </a:lnSpc>
              <a:spcBef>
                <a:spcPts val="1000"/>
              </a:spcBef>
              <a:spcAft>
                <a:spcPts val="0"/>
              </a:spcAft>
              <a:buClr>
                <a:srgbClr val="888888"/>
              </a:buClr>
              <a:buSzPts val="2400"/>
              <a:buFont typeface="Calibri"/>
              <a:buNone/>
              <a:defRPr sz="2400">
                <a:solidFill>
                  <a:srgbClr val="888888"/>
                </a:solidFill>
              </a:defRPr>
            </a:lvl3pPr>
            <a:lvl4pPr indent="-228600" lvl="3" marL="1828800" algn="l">
              <a:lnSpc>
                <a:spcPct val="90000"/>
              </a:lnSpc>
              <a:spcBef>
                <a:spcPts val="1000"/>
              </a:spcBef>
              <a:spcAft>
                <a:spcPts val="0"/>
              </a:spcAft>
              <a:buClr>
                <a:srgbClr val="888888"/>
              </a:buClr>
              <a:buSzPts val="2400"/>
              <a:buFont typeface="Calibri"/>
              <a:buNone/>
              <a:defRPr sz="2400">
                <a:solidFill>
                  <a:srgbClr val="888888"/>
                </a:solidFill>
              </a:defRPr>
            </a:lvl4pPr>
            <a:lvl5pPr indent="-228600" lvl="4" marL="2286000" algn="l">
              <a:lnSpc>
                <a:spcPct val="90000"/>
              </a:lnSpc>
              <a:spcBef>
                <a:spcPts val="1000"/>
              </a:spcBef>
              <a:spcAft>
                <a:spcPts val="0"/>
              </a:spcAft>
              <a:buClr>
                <a:srgbClr val="888888"/>
              </a:buClr>
              <a:buSzPts val="2400"/>
              <a:buFont typeface="Calibri"/>
              <a:buNone/>
              <a:defRPr sz="2400">
                <a:solidFill>
                  <a:srgbClr val="888888"/>
                </a:solidFill>
              </a:defRPr>
            </a:lvl5pPr>
            <a:lvl6pPr indent="-342900" lvl="5" marL="2743200" algn="l">
              <a:lnSpc>
                <a:spcPct val="90000"/>
              </a:lnSpc>
              <a:spcBef>
                <a:spcPts val="1000"/>
              </a:spcBef>
              <a:spcAft>
                <a:spcPts val="0"/>
              </a:spcAft>
              <a:buClr>
                <a:srgbClr val="000000"/>
              </a:buClr>
              <a:buSzPts val="1800"/>
              <a:buChar char="•"/>
              <a:defRPr/>
            </a:lvl6pPr>
            <a:lvl7pPr indent="-342900" lvl="6" marL="3200400" algn="l">
              <a:lnSpc>
                <a:spcPct val="90000"/>
              </a:lnSpc>
              <a:spcBef>
                <a:spcPts val="1000"/>
              </a:spcBef>
              <a:spcAft>
                <a:spcPts val="0"/>
              </a:spcAft>
              <a:buClr>
                <a:srgbClr val="000000"/>
              </a:buClr>
              <a:buSzPts val="1800"/>
              <a:buChar char="•"/>
              <a:defRPr/>
            </a:lvl7pPr>
            <a:lvl8pPr indent="-342900" lvl="7" marL="3657600" algn="l">
              <a:lnSpc>
                <a:spcPct val="90000"/>
              </a:lnSpc>
              <a:spcBef>
                <a:spcPts val="1000"/>
              </a:spcBef>
              <a:spcAft>
                <a:spcPts val="0"/>
              </a:spcAft>
              <a:buClr>
                <a:srgbClr val="000000"/>
              </a:buClr>
              <a:buSzPts val="1800"/>
              <a:buChar char="•"/>
              <a:defRPr/>
            </a:lvl8pPr>
            <a:lvl9pPr indent="-342900" lvl="8" marL="4114800" algn="l">
              <a:lnSpc>
                <a:spcPct val="90000"/>
              </a:lnSpc>
              <a:spcBef>
                <a:spcPts val="1000"/>
              </a:spcBef>
              <a:spcAft>
                <a:spcPts val="0"/>
              </a:spcAft>
              <a:buClr>
                <a:srgbClr val="000000"/>
              </a:buClr>
              <a:buSzPts val="1800"/>
              <a:buChar char="•"/>
              <a:defRPr/>
            </a:lvl9pPr>
          </a:lstStyle>
          <a:p/>
        </p:txBody>
      </p:sp>
      <p:sp>
        <p:nvSpPr>
          <p:cNvPr id="106" name="Google Shape;106;p117"/>
          <p:cNvSpPr txBox="1"/>
          <p:nvPr>
            <p:ph idx="12" type="sldNum"/>
          </p:nvPr>
        </p:nvSpPr>
        <p:spPr>
          <a:xfrm>
            <a:off x="11089825" y="6404294"/>
            <a:ext cx="263978" cy="269237"/>
          </a:xfrm>
          <a:prstGeom prst="rect">
            <a:avLst/>
          </a:prstGeom>
          <a:noFill/>
          <a:ln>
            <a:noFill/>
          </a:ln>
        </p:spPr>
        <p:txBody>
          <a:bodyPr anchorCtr="0" anchor="ctr" bIns="45700" lIns="45700" spcFirstLastPara="1" rIns="45700" wrap="square" tIns="45700">
            <a:spAutoFit/>
          </a:bodyPr>
          <a:lstStyle>
            <a:lvl1pPr indent="0" lvl="0"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ison">
  <p:cSld name="Comparaison 2">
    <p:bg>
      <p:bgPr>
        <a:solidFill>
          <a:srgbClr val="FFFFFF"/>
        </a:solidFill>
      </p:bgPr>
    </p:bg>
    <p:spTree>
      <p:nvGrpSpPr>
        <p:cNvPr id="107" name="Shape 107"/>
        <p:cNvGrpSpPr/>
        <p:nvPr/>
      </p:nvGrpSpPr>
      <p:grpSpPr>
        <a:xfrm>
          <a:off x="0" y="0"/>
          <a:ext cx="0" cy="0"/>
          <a:chOff x="0" y="0"/>
          <a:chExt cx="0" cy="0"/>
        </a:xfrm>
      </p:grpSpPr>
      <p:sp>
        <p:nvSpPr>
          <p:cNvPr id="108" name="Google Shape;108;p118"/>
          <p:cNvSpPr txBox="1"/>
          <p:nvPr>
            <p:ph type="title"/>
          </p:nvPr>
        </p:nvSpPr>
        <p:spPr>
          <a:xfrm>
            <a:off x="839787" y="365125"/>
            <a:ext cx="10515601" cy="1325563"/>
          </a:xfrm>
          <a:prstGeom prst="rect">
            <a:avLst/>
          </a:prstGeom>
          <a:noFill/>
          <a:ln>
            <a:noFill/>
          </a:ln>
        </p:spPr>
        <p:txBody>
          <a:bodyPr anchorCtr="0" anchor="ctr" bIns="45700" lIns="45700" spcFirstLastPara="1" rIns="45700" wrap="square" tIns="45700">
            <a:normAutofit/>
          </a:bodyPr>
          <a:lstStyle>
            <a:lvl1pPr lvl="0" algn="l">
              <a:lnSpc>
                <a:spcPct val="90000"/>
              </a:lnSpc>
              <a:spcBef>
                <a:spcPts val="0"/>
              </a:spcBef>
              <a:spcAft>
                <a:spcPts val="0"/>
              </a:spcAft>
              <a:buClr>
                <a:srgbClr val="000000"/>
              </a:buClr>
              <a:buSzPts val="1800"/>
              <a:buNone/>
              <a:defRPr/>
            </a:lvl1pPr>
            <a:lvl2pPr lvl="1" algn="l">
              <a:lnSpc>
                <a:spcPct val="90000"/>
              </a:lnSpc>
              <a:spcBef>
                <a:spcPts val="0"/>
              </a:spcBef>
              <a:spcAft>
                <a:spcPts val="0"/>
              </a:spcAft>
              <a:buClr>
                <a:srgbClr val="000000"/>
              </a:buClr>
              <a:buSzPts val="1800"/>
              <a:buNone/>
              <a:defRPr/>
            </a:lvl2pPr>
            <a:lvl3pPr lvl="2" algn="l">
              <a:lnSpc>
                <a:spcPct val="90000"/>
              </a:lnSpc>
              <a:spcBef>
                <a:spcPts val="0"/>
              </a:spcBef>
              <a:spcAft>
                <a:spcPts val="0"/>
              </a:spcAft>
              <a:buClr>
                <a:srgbClr val="000000"/>
              </a:buClr>
              <a:buSzPts val="1800"/>
              <a:buNone/>
              <a:defRPr/>
            </a:lvl3pPr>
            <a:lvl4pPr lvl="3" algn="l">
              <a:lnSpc>
                <a:spcPct val="90000"/>
              </a:lnSpc>
              <a:spcBef>
                <a:spcPts val="0"/>
              </a:spcBef>
              <a:spcAft>
                <a:spcPts val="0"/>
              </a:spcAft>
              <a:buClr>
                <a:srgbClr val="000000"/>
              </a:buClr>
              <a:buSzPts val="1800"/>
              <a:buNone/>
              <a:defRPr/>
            </a:lvl4pPr>
            <a:lvl5pPr lvl="4" algn="l">
              <a:lnSpc>
                <a:spcPct val="90000"/>
              </a:lnSpc>
              <a:spcBef>
                <a:spcPts val="0"/>
              </a:spcBef>
              <a:spcAft>
                <a:spcPts val="0"/>
              </a:spcAft>
              <a:buClr>
                <a:srgbClr val="000000"/>
              </a:buClr>
              <a:buSzPts val="1800"/>
              <a:buNone/>
              <a:defRPr/>
            </a:lvl5pPr>
            <a:lvl6pPr lvl="5" algn="l">
              <a:lnSpc>
                <a:spcPct val="90000"/>
              </a:lnSpc>
              <a:spcBef>
                <a:spcPts val="0"/>
              </a:spcBef>
              <a:spcAft>
                <a:spcPts val="0"/>
              </a:spcAft>
              <a:buClr>
                <a:srgbClr val="000000"/>
              </a:buClr>
              <a:buSzPts val="1800"/>
              <a:buNone/>
              <a:defRPr/>
            </a:lvl6pPr>
            <a:lvl7pPr lvl="6" algn="l">
              <a:lnSpc>
                <a:spcPct val="90000"/>
              </a:lnSpc>
              <a:spcBef>
                <a:spcPts val="0"/>
              </a:spcBef>
              <a:spcAft>
                <a:spcPts val="0"/>
              </a:spcAft>
              <a:buClr>
                <a:srgbClr val="000000"/>
              </a:buClr>
              <a:buSzPts val="1800"/>
              <a:buNone/>
              <a:defRPr/>
            </a:lvl7pPr>
            <a:lvl8pPr lvl="7" algn="l">
              <a:lnSpc>
                <a:spcPct val="90000"/>
              </a:lnSpc>
              <a:spcBef>
                <a:spcPts val="0"/>
              </a:spcBef>
              <a:spcAft>
                <a:spcPts val="0"/>
              </a:spcAft>
              <a:buClr>
                <a:srgbClr val="000000"/>
              </a:buClr>
              <a:buSzPts val="1800"/>
              <a:buNone/>
              <a:defRPr/>
            </a:lvl8pPr>
            <a:lvl9pPr lvl="8" algn="l">
              <a:lnSpc>
                <a:spcPct val="90000"/>
              </a:lnSpc>
              <a:spcBef>
                <a:spcPts val="0"/>
              </a:spcBef>
              <a:spcAft>
                <a:spcPts val="0"/>
              </a:spcAft>
              <a:buClr>
                <a:srgbClr val="000000"/>
              </a:buClr>
              <a:buSzPts val="1800"/>
              <a:buNone/>
              <a:defRPr/>
            </a:lvl9pPr>
          </a:lstStyle>
          <a:p/>
        </p:txBody>
      </p:sp>
      <p:sp>
        <p:nvSpPr>
          <p:cNvPr id="109" name="Google Shape;109;p118"/>
          <p:cNvSpPr txBox="1"/>
          <p:nvPr>
            <p:ph idx="1" type="body"/>
          </p:nvPr>
        </p:nvSpPr>
        <p:spPr>
          <a:xfrm>
            <a:off x="839787" y="1681163"/>
            <a:ext cx="5157790" cy="823919"/>
          </a:xfrm>
          <a:prstGeom prst="rect">
            <a:avLst/>
          </a:prstGeom>
          <a:noFill/>
          <a:ln>
            <a:noFill/>
          </a:ln>
        </p:spPr>
        <p:txBody>
          <a:bodyPr anchorCtr="0" anchor="b" bIns="45700" lIns="45700" spcFirstLastPara="1" rIns="45700" wrap="square" tIns="45700">
            <a:normAutofit/>
          </a:bodyPr>
          <a:lstStyle>
            <a:lvl1pPr indent="-228600" lvl="0" marL="457200" algn="l">
              <a:lnSpc>
                <a:spcPct val="90000"/>
              </a:lnSpc>
              <a:spcBef>
                <a:spcPts val="1000"/>
              </a:spcBef>
              <a:spcAft>
                <a:spcPts val="0"/>
              </a:spcAft>
              <a:buClr>
                <a:srgbClr val="000000"/>
              </a:buClr>
              <a:buSzPts val="2400"/>
              <a:buFont typeface="Calibri"/>
              <a:buNone/>
              <a:defRPr b="1" sz="2400"/>
            </a:lvl1pPr>
            <a:lvl2pPr indent="-228600" lvl="1" marL="914400" algn="l">
              <a:lnSpc>
                <a:spcPct val="90000"/>
              </a:lnSpc>
              <a:spcBef>
                <a:spcPts val="1000"/>
              </a:spcBef>
              <a:spcAft>
                <a:spcPts val="0"/>
              </a:spcAft>
              <a:buClr>
                <a:srgbClr val="000000"/>
              </a:buClr>
              <a:buSzPts val="2400"/>
              <a:buFont typeface="Calibri"/>
              <a:buNone/>
              <a:defRPr b="1" sz="2400"/>
            </a:lvl2pPr>
            <a:lvl3pPr indent="-228600" lvl="2" marL="1371600" algn="l">
              <a:lnSpc>
                <a:spcPct val="90000"/>
              </a:lnSpc>
              <a:spcBef>
                <a:spcPts val="1000"/>
              </a:spcBef>
              <a:spcAft>
                <a:spcPts val="0"/>
              </a:spcAft>
              <a:buClr>
                <a:srgbClr val="000000"/>
              </a:buClr>
              <a:buSzPts val="2400"/>
              <a:buFont typeface="Calibri"/>
              <a:buNone/>
              <a:defRPr b="1" sz="2400"/>
            </a:lvl3pPr>
            <a:lvl4pPr indent="-228600" lvl="3" marL="1828800" algn="l">
              <a:lnSpc>
                <a:spcPct val="90000"/>
              </a:lnSpc>
              <a:spcBef>
                <a:spcPts val="1000"/>
              </a:spcBef>
              <a:spcAft>
                <a:spcPts val="0"/>
              </a:spcAft>
              <a:buClr>
                <a:srgbClr val="000000"/>
              </a:buClr>
              <a:buSzPts val="2400"/>
              <a:buFont typeface="Calibri"/>
              <a:buNone/>
              <a:defRPr b="1" sz="2400"/>
            </a:lvl4pPr>
            <a:lvl5pPr indent="-228600" lvl="4" marL="2286000" algn="l">
              <a:lnSpc>
                <a:spcPct val="90000"/>
              </a:lnSpc>
              <a:spcBef>
                <a:spcPts val="1000"/>
              </a:spcBef>
              <a:spcAft>
                <a:spcPts val="0"/>
              </a:spcAft>
              <a:buClr>
                <a:srgbClr val="000000"/>
              </a:buClr>
              <a:buSzPts val="2400"/>
              <a:buFont typeface="Calibri"/>
              <a:buNone/>
              <a:defRPr b="1" sz="2400"/>
            </a:lvl5pPr>
            <a:lvl6pPr indent="-342900" lvl="5" marL="2743200" algn="l">
              <a:lnSpc>
                <a:spcPct val="90000"/>
              </a:lnSpc>
              <a:spcBef>
                <a:spcPts val="1000"/>
              </a:spcBef>
              <a:spcAft>
                <a:spcPts val="0"/>
              </a:spcAft>
              <a:buClr>
                <a:srgbClr val="000000"/>
              </a:buClr>
              <a:buSzPts val="1800"/>
              <a:buChar char="•"/>
              <a:defRPr/>
            </a:lvl6pPr>
            <a:lvl7pPr indent="-342900" lvl="6" marL="3200400" algn="l">
              <a:lnSpc>
                <a:spcPct val="90000"/>
              </a:lnSpc>
              <a:spcBef>
                <a:spcPts val="1000"/>
              </a:spcBef>
              <a:spcAft>
                <a:spcPts val="0"/>
              </a:spcAft>
              <a:buClr>
                <a:srgbClr val="000000"/>
              </a:buClr>
              <a:buSzPts val="1800"/>
              <a:buChar char="•"/>
              <a:defRPr/>
            </a:lvl7pPr>
            <a:lvl8pPr indent="-342900" lvl="7" marL="3657600" algn="l">
              <a:lnSpc>
                <a:spcPct val="90000"/>
              </a:lnSpc>
              <a:spcBef>
                <a:spcPts val="1000"/>
              </a:spcBef>
              <a:spcAft>
                <a:spcPts val="0"/>
              </a:spcAft>
              <a:buClr>
                <a:srgbClr val="000000"/>
              </a:buClr>
              <a:buSzPts val="1800"/>
              <a:buChar char="•"/>
              <a:defRPr/>
            </a:lvl8pPr>
            <a:lvl9pPr indent="-342900" lvl="8" marL="4114800" algn="l">
              <a:lnSpc>
                <a:spcPct val="90000"/>
              </a:lnSpc>
              <a:spcBef>
                <a:spcPts val="1000"/>
              </a:spcBef>
              <a:spcAft>
                <a:spcPts val="0"/>
              </a:spcAft>
              <a:buClr>
                <a:srgbClr val="000000"/>
              </a:buClr>
              <a:buSzPts val="1800"/>
              <a:buChar char="•"/>
              <a:defRPr/>
            </a:lvl9pPr>
          </a:lstStyle>
          <a:p/>
        </p:txBody>
      </p:sp>
      <p:sp>
        <p:nvSpPr>
          <p:cNvPr id="110" name="Google Shape;110;p118"/>
          <p:cNvSpPr txBox="1"/>
          <p:nvPr>
            <p:ph idx="2" type="body"/>
          </p:nvPr>
        </p:nvSpPr>
        <p:spPr>
          <a:xfrm>
            <a:off x="6172200" y="1681163"/>
            <a:ext cx="5183188" cy="823914"/>
          </a:xfrm>
          <a:prstGeom prst="rect">
            <a:avLst/>
          </a:prstGeom>
          <a:noFill/>
          <a:ln>
            <a:noFill/>
          </a:ln>
        </p:spPr>
        <p:txBody>
          <a:bodyPr anchorCtr="0" anchor="b" bIns="45700" lIns="45700" spcFirstLastPara="1" rIns="45700" wrap="square" tIns="45700">
            <a:normAutofit/>
          </a:bodyPr>
          <a:lstStyle>
            <a:lvl1pPr indent="-342900" lvl="0" marL="457200" algn="l">
              <a:lnSpc>
                <a:spcPct val="90000"/>
              </a:lnSpc>
              <a:spcBef>
                <a:spcPts val="1000"/>
              </a:spcBef>
              <a:spcAft>
                <a:spcPts val="0"/>
              </a:spcAft>
              <a:buClr>
                <a:srgbClr val="000000"/>
              </a:buClr>
              <a:buSzPts val="1800"/>
              <a:buChar char="•"/>
              <a:defRPr/>
            </a:lvl1pPr>
            <a:lvl2pPr indent="-342900" lvl="1" marL="914400" algn="l">
              <a:lnSpc>
                <a:spcPct val="90000"/>
              </a:lnSpc>
              <a:spcBef>
                <a:spcPts val="1000"/>
              </a:spcBef>
              <a:spcAft>
                <a:spcPts val="0"/>
              </a:spcAft>
              <a:buClr>
                <a:srgbClr val="000000"/>
              </a:buClr>
              <a:buSzPts val="1800"/>
              <a:buChar char="•"/>
              <a:defRPr/>
            </a:lvl2pPr>
            <a:lvl3pPr indent="-342900" lvl="2" marL="1371600" algn="l">
              <a:lnSpc>
                <a:spcPct val="90000"/>
              </a:lnSpc>
              <a:spcBef>
                <a:spcPts val="1000"/>
              </a:spcBef>
              <a:spcAft>
                <a:spcPts val="0"/>
              </a:spcAft>
              <a:buClr>
                <a:srgbClr val="000000"/>
              </a:buClr>
              <a:buSzPts val="1800"/>
              <a:buChar char="•"/>
              <a:defRPr/>
            </a:lvl3pPr>
            <a:lvl4pPr indent="-342900" lvl="3" marL="1828800" algn="l">
              <a:lnSpc>
                <a:spcPct val="90000"/>
              </a:lnSpc>
              <a:spcBef>
                <a:spcPts val="1000"/>
              </a:spcBef>
              <a:spcAft>
                <a:spcPts val="0"/>
              </a:spcAft>
              <a:buClr>
                <a:srgbClr val="000000"/>
              </a:buClr>
              <a:buSzPts val="1800"/>
              <a:buChar char="•"/>
              <a:defRPr/>
            </a:lvl4pPr>
            <a:lvl5pPr indent="-342900" lvl="4" marL="2286000" algn="l">
              <a:lnSpc>
                <a:spcPct val="90000"/>
              </a:lnSpc>
              <a:spcBef>
                <a:spcPts val="1000"/>
              </a:spcBef>
              <a:spcAft>
                <a:spcPts val="0"/>
              </a:spcAft>
              <a:buClr>
                <a:srgbClr val="000000"/>
              </a:buClr>
              <a:buSzPts val="1800"/>
              <a:buChar char="•"/>
              <a:defRPr/>
            </a:lvl5pPr>
            <a:lvl6pPr indent="-342900" lvl="5" marL="2743200" algn="l">
              <a:lnSpc>
                <a:spcPct val="90000"/>
              </a:lnSpc>
              <a:spcBef>
                <a:spcPts val="1000"/>
              </a:spcBef>
              <a:spcAft>
                <a:spcPts val="0"/>
              </a:spcAft>
              <a:buClr>
                <a:srgbClr val="000000"/>
              </a:buClr>
              <a:buSzPts val="1800"/>
              <a:buChar char="•"/>
              <a:defRPr/>
            </a:lvl6pPr>
            <a:lvl7pPr indent="-342900" lvl="6" marL="3200400" algn="l">
              <a:lnSpc>
                <a:spcPct val="90000"/>
              </a:lnSpc>
              <a:spcBef>
                <a:spcPts val="1000"/>
              </a:spcBef>
              <a:spcAft>
                <a:spcPts val="0"/>
              </a:spcAft>
              <a:buClr>
                <a:srgbClr val="000000"/>
              </a:buClr>
              <a:buSzPts val="1800"/>
              <a:buChar char="•"/>
              <a:defRPr/>
            </a:lvl7pPr>
            <a:lvl8pPr indent="-342900" lvl="7" marL="3657600" algn="l">
              <a:lnSpc>
                <a:spcPct val="90000"/>
              </a:lnSpc>
              <a:spcBef>
                <a:spcPts val="1000"/>
              </a:spcBef>
              <a:spcAft>
                <a:spcPts val="0"/>
              </a:spcAft>
              <a:buClr>
                <a:srgbClr val="000000"/>
              </a:buClr>
              <a:buSzPts val="1800"/>
              <a:buChar char="•"/>
              <a:defRPr/>
            </a:lvl8pPr>
            <a:lvl9pPr indent="-342900" lvl="8" marL="4114800" algn="l">
              <a:lnSpc>
                <a:spcPct val="90000"/>
              </a:lnSpc>
              <a:spcBef>
                <a:spcPts val="1000"/>
              </a:spcBef>
              <a:spcAft>
                <a:spcPts val="0"/>
              </a:spcAft>
              <a:buClr>
                <a:srgbClr val="000000"/>
              </a:buClr>
              <a:buSzPts val="1800"/>
              <a:buChar char="•"/>
              <a:defRPr/>
            </a:lvl9pPr>
          </a:lstStyle>
          <a:p/>
        </p:txBody>
      </p:sp>
      <p:sp>
        <p:nvSpPr>
          <p:cNvPr id="111" name="Google Shape;111;p118"/>
          <p:cNvSpPr txBox="1"/>
          <p:nvPr>
            <p:ph idx="12" type="sldNum"/>
          </p:nvPr>
        </p:nvSpPr>
        <p:spPr>
          <a:xfrm>
            <a:off x="11089825" y="6404294"/>
            <a:ext cx="263978" cy="269237"/>
          </a:xfrm>
          <a:prstGeom prst="rect">
            <a:avLst/>
          </a:prstGeom>
          <a:noFill/>
          <a:ln>
            <a:noFill/>
          </a:ln>
        </p:spPr>
        <p:txBody>
          <a:bodyPr anchorCtr="0" anchor="ctr" bIns="45700" lIns="45700" spcFirstLastPara="1" rIns="45700" wrap="square" tIns="45700">
            <a:spAutoFit/>
          </a:bodyPr>
          <a:lstStyle>
            <a:lvl1pPr indent="0" lvl="0"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seul">
  <p:cSld name="Titre seul 2">
    <p:bg>
      <p:bgPr>
        <a:solidFill>
          <a:srgbClr val="FFFFFF"/>
        </a:solidFill>
      </p:bgPr>
    </p:bg>
    <p:spTree>
      <p:nvGrpSpPr>
        <p:cNvPr id="112" name="Shape 112"/>
        <p:cNvGrpSpPr/>
        <p:nvPr/>
      </p:nvGrpSpPr>
      <p:grpSpPr>
        <a:xfrm>
          <a:off x="0" y="0"/>
          <a:ext cx="0" cy="0"/>
          <a:chOff x="0" y="0"/>
          <a:chExt cx="0" cy="0"/>
        </a:xfrm>
      </p:grpSpPr>
      <p:sp>
        <p:nvSpPr>
          <p:cNvPr id="113" name="Google Shape;113;p119"/>
          <p:cNvSpPr txBox="1"/>
          <p:nvPr>
            <p:ph type="title"/>
          </p:nvPr>
        </p:nvSpPr>
        <p:spPr>
          <a:xfrm>
            <a:off x="838200" y="365125"/>
            <a:ext cx="10515600" cy="1325563"/>
          </a:xfrm>
          <a:prstGeom prst="rect">
            <a:avLst/>
          </a:prstGeom>
          <a:noFill/>
          <a:ln>
            <a:noFill/>
          </a:ln>
        </p:spPr>
        <p:txBody>
          <a:bodyPr anchorCtr="0" anchor="ctr" bIns="45700" lIns="45700" spcFirstLastPara="1" rIns="45700" wrap="square" tIns="45700">
            <a:normAutofit/>
          </a:bodyPr>
          <a:lstStyle>
            <a:lvl1pPr lvl="0" algn="l">
              <a:lnSpc>
                <a:spcPct val="90000"/>
              </a:lnSpc>
              <a:spcBef>
                <a:spcPts val="0"/>
              </a:spcBef>
              <a:spcAft>
                <a:spcPts val="0"/>
              </a:spcAft>
              <a:buClr>
                <a:srgbClr val="000000"/>
              </a:buClr>
              <a:buSzPts val="1800"/>
              <a:buNone/>
              <a:defRPr/>
            </a:lvl1pPr>
            <a:lvl2pPr lvl="1" algn="l">
              <a:lnSpc>
                <a:spcPct val="90000"/>
              </a:lnSpc>
              <a:spcBef>
                <a:spcPts val="0"/>
              </a:spcBef>
              <a:spcAft>
                <a:spcPts val="0"/>
              </a:spcAft>
              <a:buClr>
                <a:srgbClr val="000000"/>
              </a:buClr>
              <a:buSzPts val="1800"/>
              <a:buNone/>
              <a:defRPr/>
            </a:lvl2pPr>
            <a:lvl3pPr lvl="2" algn="l">
              <a:lnSpc>
                <a:spcPct val="90000"/>
              </a:lnSpc>
              <a:spcBef>
                <a:spcPts val="0"/>
              </a:spcBef>
              <a:spcAft>
                <a:spcPts val="0"/>
              </a:spcAft>
              <a:buClr>
                <a:srgbClr val="000000"/>
              </a:buClr>
              <a:buSzPts val="1800"/>
              <a:buNone/>
              <a:defRPr/>
            </a:lvl3pPr>
            <a:lvl4pPr lvl="3" algn="l">
              <a:lnSpc>
                <a:spcPct val="90000"/>
              </a:lnSpc>
              <a:spcBef>
                <a:spcPts val="0"/>
              </a:spcBef>
              <a:spcAft>
                <a:spcPts val="0"/>
              </a:spcAft>
              <a:buClr>
                <a:srgbClr val="000000"/>
              </a:buClr>
              <a:buSzPts val="1800"/>
              <a:buNone/>
              <a:defRPr/>
            </a:lvl4pPr>
            <a:lvl5pPr lvl="4" algn="l">
              <a:lnSpc>
                <a:spcPct val="90000"/>
              </a:lnSpc>
              <a:spcBef>
                <a:spcPts val="0"/>
              </a:spcBef>
              <a:spcAft>
                <a:spcPts val="0"/>
              </a:spcAft>
              <a:buClr>
                <a:srgbClr val="000000"/>
              </a:buClr>
              <a:buSzPts val="1800"/>
              <a:buNone/>
              <a:defRPr/>
            </a:lvl5pPr>
            <a:lvl6pPr lvl="5" algn="l">
              <a:lnSpc>
                <a:spcPct val="90000"/>
              </a:lnSpc>
              <a:spcBef>
                <a:spcPts val="0"/>
              </a:spcBef>
              <a:spcAft>
                <a:spcPts val="0"/>
              </a:spcAft>
              <a:buClr>
                <a:srgbClr val="000000"/>
              </a:buClr>
              <a:buSzPts val="1800"/>
              <a:buNone/>
              <a:defRPr/>
            </a:lvl6pPr>
            <a:lvl7pPr lvl="6" algn="l">
              <a:lnSpc>
                <a:spcPct val="90000"/>
              </a:lnSpc>
              <a:spcBef>
                <a:spcPts val="0"/>
              </a:spcBef>
              <a:spcAft>
                <a:spcPts val="0"/>
              </a:spcAft>
              <a:buClr>
                <a:srgbClr val="000000"/>
              </a:buClr>
              <a:buSzPts val="1800"/>
              <a:buNone/>
              <a:defRPr/>
            </a:lvl7pPr>
            <a:lvl8pPr lvl="7" algn="l">
              <a:lnSpc>
                <a:spcPct val="90000"/>
              </a:lnSpc>
              <a:spcBef>
                <a:spcPts val="0"/>
              </a:spcBef>
              <a:spcAft>
                <a:spcPts val="0"/>
              </a:spcAft>
              <a:buClr>
                <a:srgbClr val="000000"/>
              </a:buClr>
              <a:buSzPts val="1800"/>
              <a:buNone/>
              <a:defRPr/>
            </a:lvl8pPr>
            <a:lvl9pPr lvl="8" algn="l">
              <a:lnSpc>
                <a:spcPct val="90000"/>
              </a:lnSpc>
              <a:spcBef>
                <a:spcPts val="0"/>
              </a:spcBef>
              <a:spcAft>
                <a:spcPts val="0"/>
              </a:spcAft>
              <a:buClr>
                <a:srgbClr val="000000"/>
              </a:buClr>
              <a:buSzPts val="1800"/>
              <a:buNone/>
              <a:defRPr/>
            </a:lvl9pPr>
          </a:lstStyle>
          <a:p/>
        </p:txBody>
      </p:sp>
      <p:sp>
        <p:nvSpPr>
          <p:cNvPr id="114" name="Google Shape;114;p119"/>
          <p:cNvSpPr txBox="1"/>
          <p:nvPr>
            <p:ph idx="12" type="sldNum"/>
          </p:nvPr>
        </p:nvSpPr>
        <p:spPr>
          <a:xfrm>
            <a:off x="11089825" y="6404294"/>
            <a:ext cx="263978" cy="269237"/>
          </a:xfrm>
          <a:prstGeom prst="rect">
            <a:avLst/>
          </a:prstGeom>
          <a:noFill/>
          <a:ln>
            <a:noFill/>
          </a:ln>
        </p:spPr>
        <p:txBody>
          <a:bodyPr anchorCtr="0" anchor="ctr" bIns="45700" lIns="45700" spcFirstLastPara="1" rIns="45700" wrap="square" tIns="45700">
            <a:spAutoFit/>
          </a:bodyPr>
          <a:lstStyle>
            <a:lvl1pPr indent="0" lvl="0"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
  <p:cSld name="Vide 2">
    <p:bg>
      <p:bgPr>
        <a:solidFill>
          <a:srgbClr val="FFFFFF"/>
        </a:solidFill>
      </p:bgPr>
    </p:bg>
    <p:spTree>
      <p:nvGrpSpPr>
        <p:cNvPr id="115" name="Shape 115"/>
        <p:cNvGrpSpPr/>
        <p:nvPr/>
      </p:nvGrpSpPr>
      <p:grpSpPr>
        <a:xfrm>
          <a:off x="0" y="0"/>
          <a:ext cx="0" cy="0"/>
          <a:chOff x="0" y="0"/>
          <a:chExt cx="0" cy="0"/>
        </a:xfrm>
      </p:grpSpPr>
      <p:sp>
        <p:nvSpPr>
          <p:cNvPr id="116" name="Google Shape;116;p120"/>
          <p:cNvSpPr txBox="1"/>
          <p:nvPr>
            <p:ph idx="12" type="sldNum"/>
          </p:nvPr>
        </p:nvSpPr>
        <p:spPr>
          <a:xfrm>
            <a:off x="11089825" y="6404294"/>
            <a:ext cx="263978" cy="269237"/>
          </a:xfrm>
          <a:prstGeom prst="rect">
            <a:avLst/>
          </a:prstGeom>
          <a:noFill/>
          <a:ln>
            <a:noFill/>
          </a:ln>
        </p:spPr>
        <p:txBody>
          <a:bodyPr anchorCtr="0" anchor="ctr" bIns="45700" lIns="45700" spcFirstLastPara="1" rIns="45700" wrap="square" tIns="45700">
            <a:spAutoFit/>
          </a:bodyPr>
          <a:lstStyle>
            <a:lvl1pPr indent="0" lvl="0"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Agenda slide layout">
  <p:cSld name="3_Agenda slide layout">
    <p:bg>
      <p:bgPr>
        <a:blipFill>
          <a:blip r:embed="rId2">
            <a:alphaModFix/>
          </a:blip>
          <a:stretch>
            <a:fillRect/>
          </a:stretch>
        </a:blipFill>
      </p:bgPr>
    </p:bg>
    <p:spTree>
      <p:nvGrpSpPr>
        <p:cNvPr id="14" name="Shape 14"/>
        <p:cNvGrpSpPr/>
        <p:nvPr/>
      </p:nvGrpSpPr>
      <p:grpSpPr>
        <a:xfrm>
          <a:off x="0" y="0"/>
          <a:ext cx="0" cy="0"/>
          <a:chOff x="0" y="0"/>
          <a:chExt cx="0" cy="0"/>
        </a:xfrm>
      </p:grpSpPr>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u avec légende">
  <p:cSld name="Contenu avec légende 2">
    <p:bg>
      <p:bgPr>
        <a:solidFill>
          <a:srgbClr val="FFFFFF"/>
        </a:solidFill>
      </p:bgPr>
    </p:bg>
    <p:spTree>
      <p:nvGrpSpPr>
        <p:cNvPr id="117" name="Shape 117"/>
        <p:cNvGrpSpPr/>
        <p:nvPr/>
      </p:nvGrpSpPr>
      <p:grpSpPr>
        <a:xfrm>
          <a:off x="0" y="0"/>
          <a:ext cx="0" cy="0"/>
          <a:chOff x="0" y="0"/>
          <a:chExt cx="0" cy="0"/>
        </a:xfrm>
      </p:grpSpPr>
      <p:sp>
        <p:nvSpPr>
          <p:cNvPr id="118" name="Google Shape;118;p121"/>
          <p:cNvSpPr txBox="1"/>
          <p:nvPr>
            <p:ph type="title"/>
          </p:nvPr>
        </p:nvSpPr>
        <p:spPr>
          <a:xfrm>
            <a:off x="839787" y="457200"/>
            <a:ext cx="3932240" cy="1600200"/>
          </a:xfrm>
          <a:prstGeom prst="rect">
            <a:avLst/>
          </a:prstGeom>
          <a:noFill/>
          <a:ln>
            <a:noFill/>
          </a:ln>
        </p:spPr>
        <p:txBody>
          <a:bodyPr anchorCtr="0" anchor="b" bIns="45700" lIns="45700" spcFirstLastPara="1" rIns="45700" wrap="square" tIns="45700">
            <a:normAutofit/>
          </a:bodyPr>
          <a:lstStyle>
            <a:lvl1pPr lvl="0" algn="l">
              <a:lnSpc>
                <a:spcPct val="90000"/>
              </a:lnSpc>
              <a:spcBef>
                <a:spcPts val="0"/>
              </a:spcBef>
              <a:spcAft>
                <a:spcPts val="0"/>
              </a:spcAft>
              <a:buClr>
                <a:srgbClr val="000000"/>
              </a:buClr>
              <a:buSzPts val="3200"/>
              <a:buFont typeface="Calibri"/>
              <a:buNone/>
              <a:defRPr sz="3200"/>
            </a:lvl1pPr>
            <a:lvl2pPr lvl="1" algn="l">
              <a:lnSpc>
                <a:spcPct val="90000"/>
              </a:lnSpc>
              <a:spcBef>
                <a:spcPts val="0"/>
              </a:spcBef>
              <a:spcAft>
                <a:spcPts val="0"/>
              </a:spcAft>
              <a:buClr>
                <a:srgbClr val="000000"/>
              </a:buClr>
              <a:buSzPts val="1800"/>
              <a:buNone/>
              <a:defRPr/>
            </a:lvl2pPr>
            <a:lvl3pPr lvl="2" algn="l">
              <a:lnSpc>
                <a:spcPct val="90000"/>
              </a:lnSpc>
              <a:spcBef>
                <a:spcPts val="0"/>
              </a:spcBef>
              <a:spcAft>
                <a:spcPts val="0"/>
              </a:spcAft>
              <a:buClr>
                <a:srgbClr val="000000"/>
              </a:buClr>
              <a:buSzPts val="1800"/>
              <a:buNone/>
              <a:defRPr/>
            </a:lvl3pPr>
            <a:lvl4pPr lvl="3" algn="l">
              <a:lnSpc>
                <a:spcPct val="90000"/>
              </a:lnSpc>
              <a:spcBef>
                <a:spcPts val="0"/>
              </a:spcBef>
              <a:spcAft>
                <a:spcPts val="0"/>
              </a:spcAft>
              <a:buClr>
                <a:srgbClr val="000000"/>
              </a:buClr>
              <a:buSzPts val="1800"/>
              <a:buNone/>
              <a:defRPr/>
            </a:lvl4pPr>
            <a:lvl5pPr lvl="4" algn="l">
              <a:lnSpc>
                <a:spcPct val="90000"/>
              </a:lnSpc>
              <a:spcBef>
                <a:spcPts val="0"/>
              </a:spcBef>
              <a:spcAft>
                <a:spcPts val="0"/>
              </a:spcAft>
              <a:buClr>
                <a:srgbClr val="000000"/>
              </a:buClr>
              <a:buSzPts val="1800"/>
              <a:buNone/>
              <a:defRPr/>
            </a:lvl5pPr>
            <a:lvl6pPr lvl="5" algn="l">
              <a:lnSpc>
                <a:spcPct val="90000"/>
              </a:lnSpc>
              <a:spcBef>
                <a:spcPts val="0"/>
              </a:spcBef>
              <a:spcAft>
                <a:spcPts val="0"/>
              </a:spcAft>
              <a:buClr>
                <a:srgbClr val="000000"/>
              </a:buClr>
              <a:buSzPts val="1800"/>
              <a:buNone/>
              <a:defRPr/>
            </a:lvl6pPr>
            <a:lvl7pPr lvl="6" algn="l">
              <a:lnSpc>
                <a:spcPct val="90000"/>
              </a:lnSpc>
              <a:spcBef>
                <a:spcPts val="0"/>
              </a:spcBef>
              <a:spcAft>
                <a:spcPts val="0"/>
              </a:spcAft>
              <a:buClr>
                <a:srgbClr val="000000"/>
              </a:buClr>
              <a:buSzPts val="1800"/>
              <a:buNone/>
              <a:defRPr/>
            </a:lvl7pPr>
            <a:lvl8pPr lvl="7" algn="l">
              <a:lnSpc>
                <a:spcPct val="90000"/>
              </a:lnSpc>
              <a:spcBef>
                <a:spcPts val="0"/>
              </a:spcBef>
              <a:spcAft>
                <a:spcPts val="0"/>
              </a:spcAft>
              <a:buClr>
                <a:srgbClr val="000000"/>
              </a:buClr>
              <a:buSzPts val="1800"/>
              <a:buNone/>
              <a:defRPr/>
            </a:lvl8pPr>
            <a:lvl9pPr lvl="8" algn="l">
              <a:lnSpc>
                <a:spcPct val="90000"/>
              </a:lnSpc>
              <a:spcBef>
                <a:spcPts val="0"/>
              </a:spcBef>
              <a:spcAft>
                <a:spcPts val="0"/>
              </a:spcAft>
              <a:buClr>
                <a:srgbClr val="000000"/>
              </a:buClr>
              <a:buSzPts val="1800"/>
              <a:buNone/>
              <a:defRPr/>
            </a:lvl9pPr>
          </a:lstStyle>
          <a:p/>
        </p:txBody>
      </p:sp>
      <p:sp>
        <p:nvSpPr>
          <p:cNvPr id="119" name="Google Shape;119;p121"/>
          <p:cNvSpPr txBox="1"/>
          <p:nvPr>
            <p:ph idx="1" type="body"/>
          </p:nvPr>
        </p:nvSpPr>
        <p:spPr>
          <a:xfrm>
            <a:off x="5183187" y="987425"/>
            <a:ext cx="6172204" cy="4873625"/>
          </a:xfrm>
          <a:prstGeom prst="rect">
            <a:avLst/>
          </a:prstGeom>
          <a:noFill/>
          <a:ln>
            <a:noFill/>
          </a:ln>
        </p:spPr>
        <p:txBody>
          <a:bodyPr anchorCtr="0" anchor="t" bIns="45700" lIns="45700" spcFirstLastPara="1" rIns="45700" wrap="square" tIns="45700">
            <a:normAutofit/>
          </a:bodyPr>
          <a:lstStyle>
            <a:lvl1pPr indent="-431800" lvl="0" marL="457200" algn="l">
              <a:lnSpc>
                <a:spcPct val="90000"/>
              </a:lnSpc>
              <a:spcBef>
                <a:spcPts val="1000"/>
              </a:spcBef>
              <a:spcAft>
                <a:spcPts val="0"/>
              </a:spcAft>
              <a:buClr>
                <a:srgbClr val="000000"/>
              </a:buClr>
              <a:buSzPts val="3200"/>
              <a:buChar char="•"/>
              <a:defRPr sz="3200"/>
            </a:lvl1pPr>
            <a:lvl2pPr indent="-431800" lvl="1" marL="914400" algn="l">
              <a:lnSpc>
                <a:spcPct val="90000"/>
              </a:lnSpc>
              <a:spcBef>
                <a:spcPts val="1000"/>
              </a:spcBef>
              <a:spcAft>
                <a:spcPts val="0"/>
              </a:spcAft>
              <a:buClr>
                <a:srgbClr val="000000"/>
              </a:buClr>
              <a:buSzPts val="3200"/>
              <a:buChar char="•"/>
              <a:defRPr sz="3200"/>
            </a:lvl2pPr>
            <a:lvl3pPr indent="-431800" lvl="2" marL="1371600" algn="l">
              <a:lnSpc>
                <a:spcPct val="90000"/>
              </a:lnSpc>
              <a:spcBef>
                <a:spcPts val="1000"/>
              </a:spcBef>
              <a:spcAft>
                <a:spcPts val="0"/>
              </a:spcAft>
              <a:buClr>
                <a:srgbClr val="000000"/>
              </a:buClr>
              <a:buSzPts val="3200"/>
              <a:buChar char="•"/>
              <a:defRPr sz="3200"/>
            </a:lvl3pPr>
            <a:lvl4pPr indent="-431800" lvl="3" marL="1828800" algn="l">
              <a:lnSpc>
                <a:spcPct val="90000"/>
              </a:lnSpc>
              <a:spcBef>
                <a:spcPts val="1000"/>
              </a:spcBef>
              <a:spcAft>
                <a:spcPts val="0"/>
              </a:spcAft>
              <a:buClr>
                <a:srgbClr val="000000"/>
              </a:buClr>
              <a:buSzPts val="3200"/>
              <a:buChar char="•"/>
              <a:defRPr sz="3200"/>
            </a:lvl4pPr>
            <a:lvl5pPr indent="-431800" lvl="4" marL="2286000" algn="l">
              <a:lnSpc>
                <a:spcPct val="90000"/>
              </a:lnSpc>
              <a:spcBef>
                <a:spcPts val="1000"/>
              </a:spcBef>
              <a:spcAft>
                <a:spcPts val="0"/>
              </a:spcAft>
              <a:buClr>
                <a:srgbClr val="000000"/>
              </a:buClr>
              <a:buSzPts val="3200"/>
              <a:buChar char="•"/>
              <a:defRPr sz="3200"/>
            </a:lvl5pPr>
            <a:lvl6pPr indent="-342900" lvl="5" marL="2743200" algn="l">
              <a:lnSpc>
                <a:spcPct val="90000"/>
              </a:lnSpc>
              <a:spcBef>
                <a:spcPts val="1000"/>
              </a:spcBef>
              <a:spcAft>
                <a:spcPts val="0"/>
              </a:spcAft>
              <a:buClr>
                <a:srgbClr val="000000"/>
              </a:buClr>
              <a:buSzPts val="1800"/>
              <a:buChar char="•"/>
              <a:defRPr/>
            </a:lvl6pPr>
            <a:lvl7pPr indent="-342900" lvl="6" marL="3200400" algn="l">
              <a:lnSpc>
                <a:spcPct val="90000"/>
              </a:lnSpc>
              <a:spcBef>
                <a:spcPts val="1000"/>
              </a:spcBef>
              <a:spcAft>
                <a:spcPts val="0"/>
              </a:spcAft>
              <a:buClr>
                <a:srgbClr val="000000"/>
              </a:buClr>
              <a:buSzPts val="1800"/>
              <a:buChar char="•"/>
              <a:defRPr/>
            </a:lvl7pPr>
            <a:lvl8pPr indent="-342900" lvl="7" marL="3657600" algn="l">
              <a:lnSpc>
                <a:spcPct val="90000"/>
              </a:lnSpc>
              <a:spcBef>
                <a:spcPts val="1000"/>
              </a:spcBef>
              <a:spcAft>
                <a:spcPts val="0"/>
              </a:spcAft>
              <a:buClr>
                <a:srgbClr val="000000"/>
              </a:buClr>
              <a:buSzPts val="1800"/>
              <a:buChar char="•"/>
              <a:defRPr/>
            </a:lvl8pPr>
            <a:lvl9pPr indent="-342900" lvl="8" marL="4114800" algn="l">
              <a:lnSpc>
                <a:spcPct val="90000"/>
              </a:lnSpc>
              <a:spcBef>
                <a:spcPts val="1000"/>
              </a:spcBef>
              <a:spcAft>
                <a:spcPts val="0"/>
              </a:spcAft>
              <a:buClr>
                <a:srgbClr val="000000"/>
              </a:buClr>
              <a:buSzPts val="1800"/>
              <a:buChar char="•"/>
              <a:defRPr/>
            </a:lvl9pPr>
          </a:lstStyle>
          <a:p/>
        </p:txBody>
      </p:sp>
      <p:sp>
        <p:nvSpPr>
          <p:cNvPr id="120" name="Google Shape;120;p121"/>
          <p:cNvSpPr txBox="1"/>
          <p:nvPr>
            <p:ph idx="2" type="body"/>
          </p:nvPr>
        </p:nvSpPr>
        <p:spPr>
          <a:xfrm>
            <a:off x="839787" y="2057400"/>
            <a:ext cx="3932238" cy="3811588"/>
          </a:xfrm>
          <a:prstGeom prst="rect">
            <a:avLst/>
          </a:prstGeom>
          <a:noFill/>
          <a:ln>
            <a:noFill/>
          </a:ln>
        </p:spPr>
        <p:txBody>
          <a:bodyPr anchorCtr="0" anchor="t" bIns="45700" lIns="45700" spcFirstLastPara="1" rIns="45700" wrap="square" tIns="45700">
            <a:normAutofit/>
          </a:bodyPr>
          <a:lstStyle>
            <a:lvl1pPr indent="-342900" lvl="0" marL="457200" algn="l">
              <a:lnSpc>
                <a:spcPct val="90000"/>
              </a:lnSpc>
              <a:spcBef>
                <a:spcPts val="1000"/>
              </a:spcBef>
              <a:spcAft>
                <a:spcPts val="0"/>
              </a:spcAft>
              <a:buClr>
                <a:srgbClr val="000000"/>
              </a:buClr>
              <a:buSzPts val="1800"/>
              <a:buChar char="•"/>
              <a:defRPr/>
            </a:lvl1pPr>
            <a:lvl2pPr indent="-342900" lvl="1" marL="914400" algn="l">
              <a:lnSpc>
                <a:spcPct val="90000"/>
              </a:lnSpc>
              <a:spcBef>
                <a:spcPts val="1000"/>
              </a:spcBef>
              <a:spcAft>
                <a:spcPts val="0"/>
              </a:spcAft>
              <a:buClr>
                <a:srgbClr val="000000"/>
              </a:buClr>
              <a:buSzPts val="1800"/>
              <a:buChar char="•"/>
              <a:defRPr/>
            </a:lvl2pPr>
            <a:lvl3pPr indent="-342900" lvl="2" marL="1371600" algn="l">
              <a:lnSpc>
                <a:spcPct val="90000"/>
              </a:lnSpc>
              <a:spcBef>
                <a:spcPts val="1000"/>
              </a:spcBef>
              <a:spcAft>
                <a:spcPts val="0"/>
              </a:spcAft>
              <a:buClr>
                <a:srgbClr val="000000"/>
              </a:buClr>
              <a:buSzPts val="1800"/>
              <a:buChar char="•"/>
              <a:defRPr/>
            </a:lvl3pPr>
            <a:lvl4pPr indent="-342900" lvl="3" marL="1828800" algn="l">
              <a:lnSpc>
                <a:spcPct val="90000"/>
              </a:lnSpc>
              <a:spcBef>
                <a:spcPts val="1000"/>
              </a:spcBef>
              <a:spcAft>
                <a:spcPts val="0"/>
              </a:spcAft>
              <a:buClr>
                <a:srgbClr val="000000"/>
              </a:buClr>
              <a:buSzPts val="1800"/>
              <a:buChar char="•"/>
              <a:defRPr/>
            </a:lvl4pPr>
            <a:lvl5pPr indent="-342900" lvl="4" marL="2286000" algn="l">
              <a:lnSpc>
                <a:spcPct val="90000"/>
              </a:lnSpc>
              <a:spcBef>
                <a:spcPts val="1000"/>
              </a:spcBef>
              <a:spcAft>
                <a:spcPts val="0"/>
              </a:spcAft>
              <a:buClr>
                <a:srgbClr val="000000"/>
              </a:buClr>
              <a:buSzPts val="1800"/>
              <a:buChar char="•"/>
              <a:defRPr/>
            </a:lvl5pPr>
            <a:lvl6pPr indent="-342900" lvl="5" marL="2743200" algn="l">
              <a:lnSpc>
                <a:spcPct val="90000"/>
              </a:lnSpc>
              <a:spcBef>
                <a:spcPts val="1000"/>
              </a:spcBef>
              <a:spcAft>
                <a:spcPts val="0"/>
              </a:spcAft>
              <a:buClr>
                <a:srgbClr val="000000"/>
              </a:buClr>
              <a:buSzPts val="1800"/>
              <a:buChar char="•"/>
              <a:defRPr/>
            </a:lvl6pPr>
            <a:lvl7pPr indent="-342900" lvl="6" marL="3200400" algn="l">
              <a:lnSpc>
                <a:spcPct val="90000"/>
              </a:lnSpc>
              <a:spcBef>
                <a:spcPts val="1000"/>
              </a:spcBef>
              <a:spcAft>
                <a:spcPts val="0"/>
              </a:spcAft>
              <a:buClr>
                <a:srgbClr val="000000"/>
              </a:buClr>
              <a:buSzPts val="1800"/>
              <a:buChar char="•"/>
              <a:defRPr/>
            </a:lvl7pPr>
            <a:lvl8pPr indent="-342900" lvl="7" marL="3657600" algn="l">
              <a:lnSpc>
                <a:spcPct val="90000"/>
              </a:lnSpc>
              <a:spcBef>
                <a:spcPts val="1000"/>
              </a:spcBef>
              <a:spcAft>
                <a:spcPts val="0"/>
              </a:spcAft>
              <a:buClr>
                <a:srgbClr val="000000"/>
              </a:buClr>
              <a:buSzPts val="1800"/>
              <a:buChar char="•"/>
              <a:defRPr/>
            </a:lvl8pPr>
            <a:lvl9pPr indent="-342900" lvl="8" marL="4114800" algn="l">
              <a:lnSpc>
                <a:spcPct val="90000"/>
              </a:lnSpc>
              <a:spcBef>
                <a:spcPts val="1000"/>
              </a:spcBef>
              <a:spcAft>
                <a:spcPts val="0"/>
              </a:spcAft>
              <a:buClr>
                <a:srgbClr val="000000"/>
              </a:buClr>
              <a:buSzPts val="1800"/>
              <a:buChar char="•"/>
              <a:defRPr/>
            </a:lvl9pPr>
          </a:lstStyle>
          <a:p/>
        </p:txBody>
      </p:sp>
      <p:sp>
        <p:nvSpPr>
          <p:cNvPr id="121" name="Google Shape;121;p121"/>
          <p:cNvSpPr txBox="1"/>
          <p:nvPr>
            <p:ph idx="12" type="sldNum"/>
          </p:nvPr>
        </p:nvSpPr>
        <p:spPr>
          <a:xfrm>
            <a:off x="11089825" y="6404294"/>
            <a:ext cx="263978" cy="269237"/>
          </a:xfrm>
          <a:prstGeom prst="rect">
            <a:avLst/>
          </a:prstGeom>
          <a:noFill/>
          <a:ln>
            <a:noFill/>
          </a:ln>
        </p:spPr>
        <p:txBody>
          <a:bodyPr anchorCtr="0" anchor="ctr" bIns="45700" lIns="45700" spcFirstLastPara="1" rIns="45700" wrap="square" tIns="45700">
            <a:spAutoFit/>
          </a:bodyPr>
          <a:lstStyle>
            <a:lvl1pPr indent="0" lvl="0"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texte vertical">
  <p:cSld name="Titre et texte vertical 2">
    <p:bg>
      <p:bgPr>
        <a:solidFill>
          <a:srgbClr val="FFFFFF"/>
        </a:solidFill>
      </p:bgPr>
    </p:bg>
    <p:spTree>
      <p:nvGrpSpPr>
        <p:cNvPr id="122" name="Shape 122"/>
        <p:cNvGrpSpPr/>
        <p:nvPr/>
      </p:nvGrpSpPr>
      <p:grpSpPr>
        <a:xfrm>
          <a:off x="0" y="0"/>
          <a:ext cx="0" cy="0"/>
          <a:chOff x="0" y="0"/>
          <a:chExt cx="0" cy="0"/>
        </a:xfrm>
      </p:grpSpPr>
      <p:sp>
        <p:nvSpPr>
          <p:cNvPr id="123" name="Google Shape;123;p122"/>
          <p:cNvSpPr txBox="1"/>
          <p:nvPr>
            <p:ph type="title"/>
          </p:nvPr>
        </p:nvSpPr>
        <p:spPr>
          <a:xfrm>
            <a:off x="838200" y="365125"/>
            <a:ext cx="10515600" cy="1325563"/>
          </a:xfrm>
          <a:prstGeom prst="rect">
            <a:avLst/>
          </a:prstGeom>
          <a:noFill/>
          <a:ln>
            <a:noFill/>
          </a:ln>
        </p:spPr>
        <p:txBody>
          <a:bodyPr anchorCtr="0" anchor="ctr" bIns="45700" lIns="45700" spcFirstLastPara="1" rIns="45700" wrap="square" tIns="45700">
            <a:normAutofit/>
          </a:bodyPr>
          <a:lstStyle>
            <a:lvl1pPr lvl="0" algn="l">
              <a:lnSpc>
                <a:spcPct val="90000"/>
              </a:lnSpc>
              <a:spcBef>
                <a:spcPts val="0"/>
              </a:spcBef>
              <a:spcAft>
                <a:spcPts val="0"/>
              </a:spcAft>
              <a:buClr>
                <a:srgbClr val="000000"/>
              </a:buClr>
              <a:buSzPts val="1800"/>
              <a:buNone/>
              <a:defRPr/>
            </a:lvl1pPr>
            <a:lvl2pPr lvl="1" algn="l">
              <a:lnSpc>
                <a:spcPct val="90000"/>
              </a:lnSpc>
              <a:spcBef>
                <a:spcPts val="0"/>
              </a:spcBef>
              <a:spcAft>
                <a:spcPts val="0"/>
              </a:spcAft>
              <a:buClr>
                <a:srgbClr val="000000"/>
              </a:buClr>
              <a:buSzPts val="1800"/>
              <a:buNone/>
              <a:defRPr/>
            </a:lvl2pPr>
            <a:lvl3pPr lvl="2" algn="l">
              <a:lnSpc>
                <a:spcPct val="90000"/>
              </a:lnSpc>
              <a:spcBef>
                <a:spcPts val="0"/>
              </a:spcBef>
              <a:spcAft>
                <a:spcPts val="0"/>
              </a:spcAft>
              <a:buClr>
                <a:srgbClr val="000000"/>
              </a:buClr>
              <a:buSzPts val="1800"/>
              <a:buNone/>
              <a:defRPr/>
            </a:lvl3pPr>
            <a:lvl4pPr lvl="3" algn="l">
              <a:lnSpc>
                <a:spcPct val="90000"/>
              </a:lnSpc>
              <a:spcBef>
                <a:spcPts val="0"/>
              </a:spcBef>
              <a:spcAft>
                <a:spcPts val="0"/>
              </a:spcAft>
              <a:buClr>
                <a:srgbClr val="000000"/>
              </a:buClr>
              <a:buSzPts val="1800"/>
              <a:buNone/>
              <a:defRPr/>
            </a:lvl4pPr>
            <a:lvl5pPr lvl="4" algn="l">
              <a:lnSpc>
                <a:spcPct val="90000"/>
              </a:lnSpc>
              <a:spcBef>
                <a:spcPts val="0"/>
              </a:spcBef>
              <a:spcAft>
                <a:spcPts val="0"/>
              </a:spcAft>
              <a:buClr>
                <a:srgbClr val="000000"/>
              </a:buClr>
              <a:buSzPts val="1800"/>
              <a:buNone/>
              <a:defRPr/>
            </a:lvl5pPr>
            <a:lvl6pPr lvl="5" algn="l">
              <a:lnSpc>
                <a:spcPct val="90000"/>
              </a:lnSpc>
              <a:spcBef>
                <a:spcPts val="0"/>
              </a:spcBef>
              <a:spcAft>
                <a:spcPts val="0"/>
              </a:spcAft>
              <a:buClr>
                <a:srgbClr val="000000"/>
              </a:buClr>
              <a:buSzPts val="1800"/>
              <a:buNone/>
              <a:defRPr/>
            </a:lvl6pPr>
            <a:lvl7pPr lvl="6" algn="l">
              <a:lnSpc>
                <a:spcPct val="90000"/>
              </a:lnSpc>
              <a:spcBef>
                <a:spcPts val="0"/>
              </a:spcBef>
              <a:spcAft>
                <a:spcPts val="0"/>
              </a:spcAft>
              <a:buClr>
                <a:srgbClr val="000000"/>
              </a:buClr>
              <a:buSzPts val="1800"/>
              <a:buNone/>
              <a:defRPr/>
            </a:lvl7pPr>
            <a:lvl8pPr lvl="7" algn="l">
              <a:lnSpc>
                <a:spcPct val="90000"/>
              </a:lnSpc>
              <a:spcBef>
                <a:spcPts val="0"/>
              </a:spcBef>
              <a:spcAft>
                <a:spcPts val="0"/>
              </a:spcAft>
              <a:buClr>
                <a:srgbClr val="000000"/>
              </a:buClr>
              <a:buSzPts val="1800"/>
              <a:buNone/>
              <a:defRPr/>
            </a:lvl8pPr>
            <a:lvl9pPr lvl="8" algn="l">
              <a:lnSpc>
                <a:spcPct val="90000"/>
              </a:lnSpc>
              <a:spcBef>
                <a:spcPts val="0"/>
              </a:spcBef>
              <a:spcAft>
                <a:spcPts val="0"/>
              </a:spcAft>
              <a:buClr>
                <a:srgbClr val="000000"/>
              </a:buClr>
              <a:buSzPts val="1800"/>
              <a:buNone/>
              <a:defRPr/>
            </a:lvl9pPr>
          </a:lstStyle>
          <a:p/>
        </p:txBody>
      </p:sp>
      <p:sp>
        <p:nvSpPr>
          <p:cNvPr id="124" name="Google Shape;124;p122"/>
          <p:cNvSpPr txBox="1"/>
          <p:nvPr>
            <p:ph idx="1" type="body"/>
          </p:nvPr>
        </p:nvSpPr>
        <p:spPr>
          <a:xfrm>
            <a:off x="838200" y="1825625"/>
            <a:ext cx="10515600" cy="4351338"/>
          </a:xfrm>
          <a:prstGeom prst="rect">
            <a:avLst/>
          </a:prstGeom>
          <a:noFill/>
          <a:ln>
            <a:noFill/>
          </a:ln>
        </p:spPr>
        <p:txBody>
          <a:bodyPr anchorCtr="0" anchor="t" bIns="45700" lIns="45700" spcFirstLastPara="1" rIns="45700" wrap="square" tIns="45700">
            <a:normAutofit/>
          </a:bodyPr>
          <a:lstStyle>
            <a:lvl1pPr indent="-342900" lvl="0" marL="457200" algn="l">
              <a:lnSpc>
                <a:spcPct val="90000"/>
              </a:lnSpc>
              <a:spcBef>
                <a:spcPts val="1000"/>
              </a:spcBef>
              <a:spcAft>
                <a:spcPts val="0"/>
              </a:spcAft>
              <a:buClr>
                <a:srgbClr val="000000"/>
              </a:buClr>
              <a:buSzPts val="1800"/>
              <a:buChar char="•"/>
              <a:defRPr/>
            </a:lvl1pPr>
            <a:lvl2pPr indent="-342900" lvl="1" marL="914400" algn="l">
              <a:lnSpc>
                <a:spcPct val="90000"/>
              </a:lnSpc>
              <a:spcBef>
                <a:spcPts val="1000"/>
              </a:spcBef>
              <a:spcAft>
                <a:spcPts val="0"/>
              </a:spcAft>
              <a:buClr>
                <a:srgbClr val="000000"/>
              </a:buClr>
              <a:buSzPts val="1800"/>
              <a:buChar char="•"/>
              <a:defRPr/>
            </a:lvl2pPr>
            <a:lvl3pPr indent="-342900" lvl="2" marL="1371600" algn="l">
              <a:lnSpc>
                <a:spcPct val="90000"/>
              </a:lnSpc>
              <a:spcBef>
                <a:spcPts val="1000"/>
              </a:spcBef>
              <a:spcAft>
                <a:spcPts val="0"/>
              </a:spcAft>
              <a:buClr>
                <a:srgbClr val="000000"/>
              </a:buClr>
              <a:buSzPts val="1800"/>
              <a:buChar char="•"/>
              <a:defRPr/>
            </a:lvl3pPr>
            <a:lvl4pPr indent="-342900" lvl="3" marL="1828800" algn="l">
              <a:lnSpc>
                <a:spcPct val="90000"/>
              </a:lnSpc>
              <a:spcBef>
                <a:spcPts val="1000"/>
              </a:spcBef>
              <a:spcAft>
                <a:spcPts val="0"/>
              </a:spcAft>
              <a:buClr>
                <a:srgbClr val="000000"/>
              </a:buClr>
              <a:buSzPts val="1800"/>
              <a:buChar char="•"/>
              <a:defRPr/>
            </a:lvl4pPr>
            <a:lvl5pPr indent="-342900" lvl="4" marL="2286000" algn="l">
              <a:lnSpc>
                <a:spcPct val="90000"/>
              </a:lnSpc>
              <a:spcBef>
                <a:spcPts val="1000"/>
              </a:spcBef>
              <a:spcAft>
                <a:spcPts val="0"/>
              </a:spcAft>
              <a:buClr>
                <a:srgbClr val="000000"/>
              </a:buClr>
              <a:buSzPts val="1800"/>
              <a:buChar char="•"/>
              <a:defRPr/>
            </a:lvl5pPr>
            <a:lvl6pPr indent="-342900" lvl="5" marL="2743200" algn="l">
              <a:lnSpc>
                <a:spcPct val="90000"/>
              </a:lnSpc>
              <a:spcBef>
                <a:spcPts val="1000"/>
              </a:spcBef>
              <a:spcAft>
                <a:spcPts val="0"/>
              </a:spcAft>
              <a:buClr>
                <a:srgbClr val="000000"/>
              </a:buClr>
              <a:buSzPts val="1800"/>
              <a:buChar char="•"/>
              <a:defRPr/>
            </a:lvl6pPr>
            <a:lvl7pPr indent="-342900" lvl="6" marL="3200400" algn="l">
              <a:lnSpc>
                <a:spcPct val="90000"/>
              </a:lnSpc>
              <a:spcBef>
                <a:spcPts val="1000"/>
              </a:spcBef>
              <a:spcAft>
                <a:spcPts val="0"/>
              </a:spcAft>
              <a:buClr>
                <a:srgbClr val="000000"/>
              </a:buClr>
              <a:buSzPts val="1800"/>
              <a:buChar char="•"/>
              <a:defRPr/>
            </a:lvl7pPr>
            <a:lvl8pPr indent="-342900" lvl="7" marL="3657600" algn="l">
              <a:lnSpc>
                <a:spcPct val="90000"/>
              </a:lnSpc>
              <a:spcBef>
                <a:spcPts val="1000"/>
              </a:spcBef>
              <a:spcAft>
                <a:spcPts val="0"/>
              </a:spcAft>
              <a:buClr>
                <a:srgbClr val="000000"/>
              </a:buClr>
              <a:buSzPts val="1800"/>
              <a:buChar char="•"/>
              <a:defRPr/>
            </a:lvl8pPr>
            <a:lvl9pPr indent="-342900" lvl="8" marL="4114800" algn="l">
              <a:lnSpc>
                <a:spcPct val="90000"/>
              </a:lnSpc>
              <a:spcBef>
                <a:spcPts val="1000"/>
              </a:spcBef>
              <a:spcAft>
                <a:spcPts val="0"/>
              </a:spcAft>
              <a:buClr>
                <a:srgbClr val="000000"/>
              </a:buClr>
              <a:buSzPts val="1800"/>
              <a:buChar char="•"/>
              <a:defRPr/>
            </a:lvl9pPr>
          </a:lstStyle>
          <a:p/>
        </p:txBody>
      </p:sp>
      <p:sp>
        <p:nvSpPr>
          <p:cNvPr id="125" name="Google Shape;125;p122"/>
          <p:cNvSpPr txBox="1"/>
          <p:nvPr>
            <p:ph idx="12" type="sldNum"/>
          </p:nvPr>
        </p:nvSpPr>
        <p:spPr>
          <a:xfrm>
            <a:off x="11089825" y="6404294"/>
            <a:ext cx="263978" cy="269237"/>
          </a:xfrm>
          <a:prstGeom prst="rect">
            <a:avLst/>
          </a:prstGeom>
          <a:noFill/>
          <a:ln>
            <a:noFill/>
          </a:ln>
        </p:spPr>
        <p:txBody>
          <a:bodyPr anchorCtr="0" anchor="ctr" bIns="45700" lIns="45700" spcFirstLastPara="1" rIns="45700" wrap="square" tIns="45700">
            <a:spAutoFit/>
          </a:bodyPr>
          <a:lstStyle>
            <a:lvl1pPr indent="0" lvl="0"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vertical et texte">
  <p:cSld name="Titre vertical et texte 2">
    <p:bg>
      <p:bgPr>
        <a:solidFill>
          <a:srgbClr val="FFFFFF"/>
        </a:solidFill>
      </p:bgPr>
    </p:bg>
    <p:spTree>
      <p:nvGrpSpPr>
        <p:cNvPr id="126" name="Shape 126"/>
        <p:cNvGrpSpPr/>
        <p:nvPr/>
      </p:nvGrpSpPr>
      <p:grpSpPr>
        <a:xfrm>
          <a:off x="0" y="0"/>
          <a:ext cx="0" cy="0"/>
          <a:chOff x="0" y="0"/>
          <a:chExt cx="0" cy="0"/>
        </a:xfrm>
      </p:grpSpPr>
      <p:sp>
        <p:nvSpPr>
          <p:cNvPr id="127" name="Google Shape;127;p123"/>
          <p:cNvSpPr txBox="1"/>
          <p:nvPr>
            <p:ph type="title"/>
          </p:nvPr>
        </p:nvSpPr>
        <p:spPr>
          <a:xfrm>
            <a:off x="8724900" y="365125"/>
            <a:ext cx="2628900" cy="5811838"/>
          </a:xfrm>
          <a:prstGeom prst="rect">
            <a:avLst/>
          </a:prstGeom>
          <a:noFill/>
          <a:ln>
            <a:noFill/>
          </a:ln>
        </p:spPr>
        <p:txBody>
          <a:bodyPr anchorCtr="0" anchor="ctr" bIns="45700" lIns="45700" spcFirstLastPara="1" rIns="45700" wrap="square" tIns="45700">
            <a:normAutofit/>
          </a:bodyPr>
          <a:lstStyle>
            <a:lvl1pPr lvl="0" algn="l">
              <a:lnSpc>
                <a:spcPct val="90000"/>
              </a:lnSpc>
              <a:spcBef>
                <a:spcPts val="0"/>
              </a:spcBef>
              <a:spcAft>
                <a:spcPts val="0"/>
              </a:spcAft>
              <a:buClr>
                <a:srgbClr val="000000"/>
              </a:buClr>
              <a:buSzPts val="1800"/>
              <a:buNone/>
              <a:defRPr/>
            </a:lvl1pPr>
            <a:lvl2pPr lvl="1" algn="l">
              <a:lnSpc>
                <a:spcPct val="90000"/>
              </a:lnSpc>
              <a:spcBef>
                <a:spcPts val="0"/>
              </a:spcBef>
              <a:spcAft>
                <a:spcPts val="0"/>
              </a:spcAft>
              <a:buClr>
                <a:srgbClr val="000000"/>
              </a:buClr>
              <a:buSzPts val="1800"/>
              <a:buNone/>
              <a:defRPr/>
            </a:lvl2pPr>
            <a:lvl3pPr lvl="2" algn="l">
              <a:lnSpc>
                <a:spcPct val="90000"/>
              </a:lnSpc>
              <a:spcBef>
                <a:spcPts val="0"/>
              </a:spcBef>
              <a:spcAft>
                <a:spcPts val="0"/>
              </a:spcAft>
              <a:buClr>
                <a:srgbClr val="000000"/>
              </a:buClr>
              <a:buSzPts val="1800"/>
              <a:buNone/>
              <a:defRPr/>
            </a:lvl3pPr>
            <a:lvl4pPr lvl="3" algn="l">
              <a:lnSpc>
                <a:spcPct val="90000"/>
              </a:lnSpc>
              <a:spcBef>
                <a:spcPts val="0"/>
              </a:spcBef>
              <a:spcAft>
                <a:spcPts val="0"/>
              </a:spcAft>
              <a:buClr>
                <a:srgbClr val="000000"/>
              </a:buClr>
              <a:buSzPts val="1800"/>
              <a:buNone/>
              <a:defRPr/>
            </a:lvl4pPr>
            <a:lvl5pPr lvl="4" algn="l">
              <a:lnSpc>
                <a:spcPct val="90000"/>
              </a:lnSpc>
              <a:spcBef>
                <a:spcPts val="0"/>
              </a:spcBef>
              <a:spcAft>
                <a:spcPts val="0"/>
              </a:spcAft>
              <a:buClr>
                <a:srgbClr val="000000"/>
              </a:buClr>
              <a:buSzPts val="1800"/>
              <a:buNone/>
              <a:defRPr/>
            </a:lvl5pPr>
            <a:lvl6pPr lvl="5" algn="l">
              <a:lnSpc>
                <a:spcPct val="90000"/>
              </a:lnSpc>
              <a:spcBef>
                <a:spcPts val="0"/>
              </a:spcBef>
              <a:spcAft>
                <a:spcPts val="0"/>
              </a:spcAft>
              <a:buClr>
                <a:srgbClr val="000000"/>
              </a:buClr>
              <a:buSzPts val="1800"/>
              <a:buNone/>
              <a:defRPr/>
            </a:lvl6pPr>
            <a:lvl7pPr lvl="6" algn="l">
              <a:lnSpc>
                <a:spcPct val="90000"/>
              </a:lnSpc>
              <a:spcBef>
                <a:spcPts val="0"/>
              </a:spcBef>
              <a:spcAft>
                <a:spcPts val="0"/>
              </a:spcAft>
              <a:buClr>
                <a:srgbClr val="000000"/>
              </a:buClr>
              <a:buSzPts val="1800"/>
              <a:buNone/>
              <a:defRPr/>
            </a:lvl7pPr>
            <a:lvl8pPr lvl="7" algn="l">
              <a:lnSpc>
                <a:spcPct val="90000"/>
              </a:lnSpc>
              <a:spcBef>
                <a:spcPts val="0"/>
              </a:spcBef>
              <a:spcAft>
                <a:spcPts val="0"/>
              </a:spcAft>
              <a:buClr>
                <a:srgbClr val="000000"/>
              </a:buClr>
              <a:buSzPts val="1800"/>
              <a:buNone/>
              <a:defRPr/>
            </a:lvl8pPr>
            <a:lvl9pPr lvl="8" algn="l">
              <a:lnSpc>
                <a:spcPct val="90000"/>
              </a:lnSpc>
              <a:spcBef>
                <a:spcPts val="0"/>
              </a:spcBef>
              <a:spcAft>
                <a:spcPts val="0"/>
              </a:spcAft>
              <a:buClr>
                <a:srgbClr val="000000"/>
              </a:buClr>
              <a:buSzPts val="1800"/>
              <a:buNone/>
              <a:defRPr/>
            </a:lvl9pPr>
          </a:lstStyle>
          <a:p/>
        </p:txBody>
      </p:sp>
      <p:sp>
        <p:nvSpPr>
          <p:cNvPr id="128" name="Google Shape;128;p123"/>
          <p:cNvSpPr txBox="1"/>
          <p:nvPr>
            <p:ph idx="1" type="body"/>
          </p:nvPr>
        </p:nvSpPr>
        <p:spPr>
          <a:xfrm>
            <a:off x="838200" y="365125"/>
            <a:ext cx="7734300" cy="5811838"/>
          </a:xfrm>
          <a:prstGeom prst="rect">
            <a:avLst/>
          </a:prstGeom>
          <a:noFill/>
          <a:ln>
            <a:noFill/>
          </a:ln>
        </p:spPr>
        <p:txBody>
          <a:bodyPr anchorCtr="0" anchor="t" bIns="45700" lIns="45700" spcFirstLastPara="1" rIns="45700" wrap="square" tIns="45700">
            <a:normAutofit/>
          </a:bodyPr>
          <a:lstStyle>
            <a:lvl1pPr indent="-342900" lvl="0" marL="457200" algn="l">
              <a:lnSpc>
                <a:spcPct val="90000"/>
              </a:lnSpc>
              <a:spcBef>
                <a:spcPts val="1000"/>
              </a:spcBef>
              <a:spcAft>
                <a:spcPts val="0"/>
              </a:spcAft>
              <a:buClr>
                <a:srgbClr val="000000"/>
              </a:buClr>
              <a:buSzPts val="1800"/>
              <a:buChar char="•"/>
              <a:defRPr/>
            </a:lvl1pPr>
            <a:lvl2pPr indent="-342900" lvl="1" marL="914400" algn="l">
              <a:lnSpc>
                <a:spcPct val="90000"/>
              </a:lnSpc>
              <a:spcBef>
                <a:spcPts val="1000"/>
              </a:spcBef>
              <a:spcAft>
                <a:spcPts val="0"/>
              </a:spcAft>
              <a:buClr>
                <a:srgbClr val="000000"/>
              </a:buClr>
              <a:buSzPts val="1800"/>
              <a:buChar char="•"/>
              <a:defRPr/>
            </a:lvl2pPr>
            <a:lvl3pPr indent="-342900" lvl="2" marL="1371600" algn="l">
              <a:lnSpc>
                <a:spcPct val="90000"/>
              </a:lnSpc>
              <a:spcBef>
                <a:spcPts val="1000"/>
              </a:spcBef>
              <a:spcAft>
                <a:spcPts val="0"/>
              </a:spcAft>
              <a:buClr>
                <a:srgbClr val="000000"/>
              </a:buClr>
              <a:buSzPts val="1800"/>
              <a:buChar char="•"/>
              <a:defRPr/>
            </a:lvl3pPr>
            <a:lvl4pPr indent="-342900" lvl="3" marL="1828800" algn="l">
              <a:lnSpc>
                <a:spcPct val="90000"/>
              </a:lnSpc>
              <a:spcBef>
                <a:spcPts val="1000"/>
              </a:spcBef>
              <a:spcAft>
                <a:spcPts val="0"/>
              </a:spcAft>
              <a:buClr>
                <a:srgbClr val="000000"/>
              </a:buClr>
              <a:buSzPts val="1800"/>
              <a:buChar char="•"/>
              <a:defRPr/>
            </a:lvl4pPr>
            <a:lvl5pPr indent="-342900" lvl="4" marL="2286000" algn="l">
              <a:lnSpc>
                <a:spcPct val="90000"/>
              </a:lnSpc>
              <a:spcBef>
                <a:spcPts val="1000"/>
              </a:spcBef>
              <a:spcAft>
                <a:spcPts val="0"/>
              </a:spcAft>
              <a:buClr>
                <a:srgbClr val="000000"/>
              </a:buClr>
              <a:buSzPts val="1800"/>
              <a:buChar char="•"/>
              <a:defRPr/>
            </a:lvl5pPr>
            <a:lvl6pPr indent="-342900" lvl="5" marL="2743200" algn="l">
              <a:lnSpc>
                <a:spcPct val="90000"/>
              </a:lnSpc>
              <a:spcBef>
                <a:spcPts val="1000"/>
              </a:spcBef>
              <a:spcAft>
                <a:spcPts val="0"/>
              </a:spcAft>
              <a:buClr>
                <a:srgbClr val="000000"/>
              </a:buClr>
              <a:buSzPts val="1800"/>
              <a:buChar char="•"/>
              <a:defRPr/>
            </a:lvl6pPr>
            <a:lvl7pPr indent="-342900" lvl="6" marL="3200400" algn="l">
              <a:lnSpc>
                <a:spcPct val="90000"/>
              </a:lnSpc>
              <a:spcBef>
                <a:spcPts val="1000"/>
              </a:spcBef>
              <a:spcAft>
                <a:spcPts val="0"/>
              </a:spcAft>
              <a:buClr>
                <a:srgbClr val="000000"/>
              </a:buClr>
              <a:buSzPts val="1800"/>
              <a:buChar char="•"/>
              <a:defRPr/>
            </a:lvl7pPr>
            <a:lvl8pPr indent="-342900" lvl="7" marL="3657600" algn="l">
              <a:lnSpc>
                <a:spcPct val="90000"/>
              </a:lnSpc>
              <a:spcBef>
                <a:spcPts val="1000"/>
              </a:spcBef>
              <a:spcAft>
                <a:spcPts val="0"/>
              </a:spcAft>
              <a:buClr>
                <a:srgbClr val="000000"/>
              </a:buClr>
              <a:buSzPts val="1800"/>
              <a:buChar char="•"/>
              <a:defRPr/>
            </a:lvl8pPr>
            <a:lvl9pPr indent="-342900" lvl="8" marL="4114800" algn="l">
              <a:lnSpc>
                <a:spcPct val="90000"/>
              </a:lnSpc>
              <a:spcBef>
                <a:spcPts val="1000"/>
              </a:spcBef>
              <a:spcAft>
                <a:spcPts val="0"/>
              </a:spcAft>
              <a:buClr>
                <a:srgbClr val="000000"/>
              </a:buClr>
              <a:buSzPts val="1800"/>
              <a:buChar char="•"/>
              <a:defRPr/>
            </a:lvl9pPr>
          </a:lstStyle>
          <a:p/>
        </p:txBody>
      </p:sp>
      <p:sp>
        <p:nvSpPr>
          <p:cNvPr id="129" name="Google Shape;129;p123"/>
          <p:cNvSpPr txBox="1"/>
          <p:nvPr>
            <p:ph idx="12" type="sldNum"/>
          </p:nvPr>
        </p:nvSpPr>
        <p:spPr>
          <a:xfrm>
            <a:off x="11089825" y="6404294"/>
            <a:ext cx="263978" cy="269237"/>
          </a:xfrm>
          <a:prstGeom prst="rect">
            <a:avLst/>
          </a:prstGeom>
          <a:noFill/>
          <a:ln>
            <a:noFill/>
          </a:ln>
        </p:spPr>
        <p:txBody>
          <a:bodyPr anchorCtr="0" anchor="ctr" bIns="45700" lIns="45700" spcFirstLastPara="1" rIns="45700" wrap="square" tIns="45700">
            <a:spAutoFit/>
          </a:bodyPr>
          <a:lstStyle>
            <a:lvl1pPr indent="0" lvl="0"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e de titre">
  <p:cSld name="Diapositive de titre 3">
    <p:bg>
      <p:bgPr>
        <a:solidFill>
          <a:srgbClr val="FFFFFF"/>
        </a:solidFill>
      </p:bgPr>
    </p:bg>
    <p:spTree>
      <p:nvGrpSpPr>
        <p:cNvPr id="130" name="Shape 130"/>
        <p:cNvGrpSpPr/>
        <p:nvPr/>
      </p:nvGrpSpPr>
      <p:grpSpPr>
        <a:xfrm>
          <a:off x="0" y="0"/>
          <a:ext cx="0" cy="0"/>
          <a:chOff x="0" y="0"/>
          <a:chExt cx="0" cy="0"/>
        </a:xfrm>
      </p:grpSpPr>
      <p:sp>
        <p:nvSpPr>
          <p:cNvPr id="131" name="Google Shape;131;p124"/>
          <p:cNvSpPr txBox="1"/>
          <p:nvPr>
            <p:ph type="title"/>
          </p:nvPr>
        </p:nvSpPr>
        <p:spPr>
          <a:xfrm>
            <a:off x="1524000" y="1122362"/>
            <a:ext cx="9144000" cy="2387601"/>
          </a:xfrm>
          <a:prstGeom prst="rect">
            <a:avLst/>
          </a:prstGeom>
          <a:noFill/>
          <a:ln>
            <a:noFill/>
          </a:ln>
        </p:spPr>
        <p:txBody>
          <a:bodyPr anchorCtr="0" anchor="b" bIns="45700" lIns="45700" spcFirstLastPara="1" rIns="45700" wrap="square" tIns="45700">
            <a:normAutofit/>
          </a:bodyPr>
          <a:lstStyle>
            <a:lvl1pPr lvl="0" algn="ctr">
              <a:lnSpc>
                <a:spcPct val="90000"/>
              </a:lnSpc>
              <a:spcBef>
                <a:spcPts val="0"/>
              </a:spcBef>
              <a:spcAft>
                <a:spcPts val="0"/>
              </a:spcAft>
              <a:buClr>
                <a:srgbClr val="000000"/>
              </a:buClr>
              <a:buSzPts val="6000"/>
              <a:buFont typeface="Calibri"/>
              <a:buNone/>
              <a:defRPr sz="6000"/>
            </a:lvl1pPr>
            <a:lvl2pPr lvl="1" algn="l">
              <a:lnSpc>
                <a:spcPct val="90000"/>
              </a:lnSpc>
              <a:spcBef>
                <a:spcPts val="0"/>
              </a:spcBef>
              <a:spcAft>
                <a:spcPts val="0"/>
              </a:spcAft>
              <a:buClr>
                <a:srgbClr val="000000"/>
              </a:buClr>
              <a:buSzPts val="1800"/>
              <a:buNone/>
              <a:defRPr/>
            </a:lvl2pPr>
            <a:lvl3pPr lvl="2" algn="l">
              <a:lnSpc>
                <a:spcPct val="90000"/>
              </a:lnSpc>
              <a:spcBef>
                <a:spcPts val="0"/>
              </a:spcBef>
              <a:spcAft>
                <a:spcPts val="0"/>
              </a:spcAft>
              <a:buClr>
                <a:srgbClr val="000000"/>
              </a:buClr>
              <a:buSzPts val="1800"/>
              <a:buNone/>
              <a:defRPr/>
            </a:lvl3pPr>
            <a:lvl4pPr lvl="3" algn="l">
              <a:lnSpc>
                <a:spcPct val="90000"/>
              </a:lnSpc>
              <a:spcBef>
                <a:spcPts val="0"/>
              </a:spcBef>
              <a:spcAft>
                <a:spcPts val="0"/>
              </a:spcAft>
              <a:buClr>
                <a:srgbClr val="000000"/>
              </a:buClr>
              <a:buSzPts val="1800"/>
              <a:buNone/>
              <a:defRPr/>
            </a:lvl4pPr>
            <a:lvl5pPr lvl="4" algn="l">
              <a:lnSpc>
                <a:spcPct val="90000"/>
              </a:lnSpc>
              <a:spcBef>
                <a:spcPts val="0"/>
              </a:spcBef>
              <a:spcAft>
                <a:spcPts val="0"/>
              </a:spcAft>
              <a:buClr>
                <a:srgbClr val="000000"/>
              </a:buClr>
              <a:buSzPts val="1800"/>
              <a:buNone/>
              <a:defRPr/>
            </a:lvl5pPr>
            <a:lvl6pPr lvl="5" algn="l">
              <a:lnSpc>
                <a:spcPct val="90000"/>
              </a:lnSpc>
              <a:spcBef>
                <a:spcPts val="0"/>
              </a:spcBef>
              <a:spcAft>
                <a:spcPts val="0"/>
              </a:spcAft>
              <a:buClr>
                <a:srgbClr val="000000"/>
              </a:buClr>
              <a:buSzPts val="1800"/>
              <a:buNone/>
              <a:defRPr/>
            </a:lvl6pPr>
            <a:lvl7pPr lvl="6" algn="l">
              <a:lnSpc>
                <a:spcPct val="90000"/>
              </a:lnSpc>
              <a:spcBef>
                <a:spcPts val="0"/>
              </a:spcBef>
              <a:spcAft>
                <a:spcPts val="0"/>
              </a:spcAft>
              <a:buClr>
                <a:srgbClr val="000000"/>
              </a:buClr>
              <a:buSzPts val="1800"/>
              <a:buNone/>
              <a:defRPr/>
            </a:lvl7pPr>
            <a:lvl8pPr lvl="7" algn="l">
              <a:lnSpc>
                <a:spcPct val="90000"/>
              </a:lnSpc>
              <a:spcBef>
                <a:spcPts val="0"/>
              </a:spcBef>
              <a:spcAft>
                <a:spcPts val="0"/>
              </a:spcAft>
              <a:buClr>
                <a:srgbClr val="000000"/>
              </a:buClr>
              <a:buSzPts val="1800"/>
              <a:buNone/>
              <a:defRPr/>
            </a:lvl8pPr>
            <a:lvl9pPr lvl="8" algn="l">
              <a:lnSpc>
                <a:spcPct val="90000"/>
              </a:lnSpc>
              <a:spcBef>
                <a:spcPts val="0"/>
              </a:spcBef>
              <a:spcAft>
                <a:spcPts val="0"/>
              </a:spcAft>
              <a:buClr>
                <a:srgbClr val="000000"/>
              </a:buClr>
              <a:buSzPts val="1800"/>
              <a:buNone/>
              <a:defRPr/>
            </a:lvl9pPr>
          </a:lstStyle>
          <a:p/>
        </p:txBody>
      </p:sp>
      <p:sp>
        <p:nvSpPr>
          <p:cNvPr id="132" name="Google Shape;132;p124"/>
          <p:cNvSpPr txBox="1"/>
          <p:nvPr>
            <p:ph idx="1" type="body"/>
          </p:nvPr>
        </p:nvSpPr>
        <p:spPr>
          <a:xfrm>
            <a:off x="1524000" y="3602037"/>
            <a:ext cx="9144000" cy="1655769"/>
          </a:xfrm>
          <a:prstGeom prst="rect">
            <a:avLst/>
          </a:prstGeom>
          <a:noFill/>
          <a:ln>
            <a:noFill/>
          </a:ln>
        </p:spPr>
        <p:txBody>
          <a:bodyPr anchorCtr="0" anchor="t" bIns="45700" lIns="45700" spcFirstLastPara="1" rIns="45700" wrap="square" tIns="45700">
            <a:normAutofit/>
          </a:bodyPr>
          <a:lstStyle>
            <a:lvl1pPr indent="-228600" lvl="0" marL="457200" algn="ctr">
              <a:lnSpc>
                <a:spcPct val="90000"/>
              </a:lnSpc>
              <a:spcBef>
                <a:spcPts val="1000"/>
              </a:spcBef>
              <a:spcAft>
                <a:spcPts val="0"/>
              </a:spcAft>
              <a:buClr>
                <a:srgbClr val="000000"/>
              </a:buClr>
              <a:buSzPts val="2400"/>
              <a:buFont typeface="Calibri"/>
              <a:buNone/>
              <a:defRPr sz="2400"/>
            </a:lvl1pPr>
            <a:lvl2pPr indent="-228600" lvl="1" marL="914400" algn="ctr">
              <a:lnSpc>
                <a:spcPct val="90000"/>
              </a:lnSpc>
              <a:spcBef>
                <a:spcPts val="1000"/>
              </a:spcBef>
              <a:spcAft>
                <a:spcPts val="0"/>
              </a:spcAft>
              <a:buClr>
                <a:srgbClr val="000000"/>
              </a:buClr>
              <a:buSzPts val="2400"/>
              <a:buFont typeface="Calibri"/>
              <a:buNone/>
              <a:defRPr sz="2400"/>
            </a:lvl2pPr>
            <a:lvl3pPr indent="-228600" lvl="2" marL="1371600" algn="ctr">
              <a:lnSpc>
                <a:spcPct val="90000"/>
              </a:lnSpc>
              <a:spcBef>
                <a:spcPts val="1000"/>
              </a:spcBef>
              <a:spcAft>
                <a:spcPts val="0"/>
              </a:spcAft>
              <a:buClr>
                <a:srgbClr val="000000"/>
              </a:buClr>
              <a:buSzPts val="2400"/>
              <a:buFont typeface="Calibri"/>
              <a:buNone/>
              <a:defRPr sz="2400"/>
            </a:lvl3pPr>
            <a:lvl4pPr indent="-228600" lvl="3" marL="1828800" algn="ctr">
              <a:lnSpc>
                <a:spcPct val="90000"/>
              </a:lnSpc>
              <a:spcBef>
                <a:spcPts val="1000"/>
              </a:spcBef>
              <a:spcAft>
                <a:spcPts val="0"/>
              </a:spcAft>
              <a:buClr>
                <a:srgbClr val="000000"/>
              </a:buClr>
              <a:buSzPts val="2400"/>
              <a:buFont typeface="Calibri"/>
              <a:buNone/>
              <a:defRPr sz="2400"/>
            </a:lvl4pPr>
            <a:lvl5pPr indent="-228600" lvl="4" marL="2286000" algn="ctr">
              <a:lnSpc>
                <a:spcPct val="90000"/>
              </a:lnSpc>
              <a:spcBef>
                <a:spcPts val="1000"/>
              </a:spcBef>
              <a:spcAft>
                <a:spcPts val="0"/>
              </a:spcAft>
              <a:buClr>
                <a:srgbClr val="000000"/>
              </a:buClr>
              <a:buSzPts val="2400"/>
              <a:buFont typeface="Calibri"/>
              <a:buNone/>
              <a:defRPr sz="2400"/>
            </a:lvl5pPr>
            <a:lvl6pPr indent="-342900" lvl="5" marL="2743200" algn="l">
              <a:lnSpc>
                <a:spcPct val="90000"/>
              </a:lnSpc>
              <a:spcBef>
                <a:spcPts val="1000"/>
              </a:spcBef>
              <a:spcAft>
                <a:spcPts val="0"/>
              </a:spcAft>
              <a:buClr>
                <a:srgbClr val="000000"/>
              </a:buClr>
              <a:buSzPts val="1800"/>
              <a:buChar char="•"/>
              <a:defRPr/>
            </a:lvl6pPr>
            <a:lvl7pPr indent="-342900" lvl="6" marL="3200400" algn="l">
              <a:lnSpc>
                <a:spcPct val="90000"/>
              </a:lnSpc>
              <a:spcBef>
                <a:spcPts val="1000"/>
              </a:spcBef>
              <a:spcAft>
                <a:spcPts val="0"/>
              </a:spcAft>
              <a:buClr>
                <a:srgbClr val="000000"/>
              </a:buClr>
              <a:buSzPts val="1800"/>
              <a:buChar char="•"/>
              <a:defRPr/>
            </a:lvl7pPr>
            <a:lvl8pPr indent="-342900" lvl="7" marL="3657600" algn="l">
              <a:lnSpc>
                <a:spcPct val="90000"/>
              </a:lnSpc>
              <a:spcBef>
                <a:spcPts val="1000"/>
              </a:spcBef>
              <a:spcAft>
                <a:spcPts val="0"/>
              </a:spcAft>
              <a:buClr>
                <a:srgbClr val="000000"/>
              </a:buClr>
              <a:buSzPts val="1800"/>
              <a:buChar char="•"/>
              <a:defRPr/>
            </a:lvl8pPr>
            <a:lvl9pPr indent="-342900" lvl="8" marL="4114800" algn="l">
              <a:lnSpc>
                <a:spcPct val="90000"/>
              </a:lnSpc>
              <a:spcBef>
                <a:spcPts val="1000"/>
              </a:spcBef>
              <a:spcAft>
                <a:spcPts val="0"/>
              </a:spcAft>
              <a:buClr>
                <a:srgbClr val="000000"/>
              </a:buClr>
              <a:buSzPts val="1800"/>
              <a:buChar char="•"/>
              <a:defRPr/>
            </a:lvl9pPr>
          </a:lstStyle>
          <a:p/>
        </p:txBody>
      </p:sp>
      <p:sp>
        <p:nvSpPr>
          <p:cNvPr id="133" name="Google Shape;133;p124"/>
          <p:cNvSpPr txBox="1"/>
          <p:nvPr>
            <p:ph idx="12" type="sldNum"/>
          </p:nvPr>
        </p:nvSpPr>
        <p:spPr>
          <a:xfrm>
            <a:off x="11089825" y="6404294"/>
            <a:ext cx="263978" cy="269237"/>
          </a:xfrm>
          <a:prstGeom prst="rect">
            <a:avLst/>
          </a:prstGeom>
          <a:noFill/>
          <a:ln>
            <a:noFill/>
          </a:ln>
        </p:spPr>
        <p:txBody>
          <a:bodyPr anchorCtr="0" anchor="ctr" bIns="45700" lIns="45700" spcFirstLastPara="1" rIns="45700" wrap="square" tIns="45700">
            <a:spAutoFit/>
          </a:bodyPr>
          <a:lstStyle>
            <a:lvl1pPr indent="0" lvl="0"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contenu">
  <p:cSld name="Titre et contenu 2">
    <p:bg>
      <p:bgPr>
        <a:solidFill>
          <a:srgbClr val="FFFFFF"/>
        </a:solidFill>
      </p:bgPr>
    </p:bg>
    <p:spTree>
      <p:nvGrpSpPr>
        <p:cNvPr id="134" name="Shape 134"/>
        <p:cNvGrpSpPr/>
        <p:nvPr/>
      </p:nvGrpSpPr>
      <p:grpSpPr>
        <a:xfrm>
          <a:off x="0" y="0"/>
          <a:ext cx="0" cy="0"/>
          <a:chOff x="0" y="0"/>
          <a:chExt cx="0" cy="0"/>
        </a:xfrm>
      </p:grpSpPr>
      <p:sp>
        <p:nvSpPr>
          <p:cNvPr id="135" name="Google Shape;135;p125"/>
          <p:cNvSpPr txBox="1"/>
          <p:nvPr>
            <p:ph type="title"/>
          </p:nvPr>
        </p:nvSpPr>
        <p:spPr>
          <a:xfrm>
            <a:off x="838200" y="365125"/>
            <a:ext cx="10515600" cy="1325563"/>
          </a:xfrm>
          <a:prstGeom prst="rect">
            <a:avLst/>
          </a:prstGeom>
          <a:noFill/>
          <a:ln>
            <a:noFill/>
          </a:ln>
        </p:spPr>
        <p:txBody>
          <a:bodyPr anchorCtr="0" anchor="ctr" bIns="45700" lIns="45700" spcFirstLastPara="1" rIns="45700" wrap="square" tIns="45700">
            <a:normAutofit/>
          </a:bodyPr>
          <a:lstStyle>
            <a:lvl1pPr lvl="0" algn="l">
              <a:lnSpc>
                <a:spcPct val="90000"/>
              </a:lnSpc>
              <a:spcBef>
                <a:spcPts val="0"/>
              </a:spcBef>
              <a:spcAft>
                <a:spcPts val="0"/>
              </a:spcAft>
              <a:buClr>
                <a:srgbClr val="000000"/>
              </a:buClr>
              <a:buSzPts val="1800"/>
              <a:buNone/>
              <a:defRPr/>
            </a:lvl1pPr>
            <a:lvl2pPr lvl="1" algn="l">
              <a:lnSpc>
                <a:spcPct val="90000"/>
              </a:lnSpc>
              <a:spcBef>
                <a:spcPts val="0"/>
              </a:spcBef>
              <a:spcAft>
                <a:spcPts val="0"/>
              </a:spcAft>
              <a:buClr>
                <a:srgbClr val="000000"/>
              </a:buClr>
              <a:buSzPts val="1800"/>
              <a:buNone/>
              <a:defRPr/>
            </a:lvl2pPr>
            <a:lvl3pPr lvl="2" algn="l">
              <a:lnSpc>
                <a:spcPct val="90000"/>
              </a:lnSpc>
              <a:spcBef>
                <a:spcPts val="0"/>
              </a:spcBef>
              <a:spcAft>
                <a:spcPts val="0"/>
              </a:spcAft>
              <a:buClr>
                <a:srgbClr val="000000"/>
              </a:buClr>
              <a:buSzPts val="1800"/>
              <a:buNone/>
              <a:defRPr/>
            </a:lvl3pPr>
            <a:lvl4pPr lvl="3" algn="l">
              <a:lnSpc>
                <a:spcPct val="90000"/>
              </a:lnSpc>
              <a:spcBef>
                <a:spcPts val="0"/>
              </a:spcBef>
              <a:spcAft>
                <a:spcPts val="0"/>
              </a:spcAft>
              <a:buClr>
                <a:srgbClr val="000000"/>
              </a:buClr>
              <a:buSzPts val="1800"/>
              <a:buNone/>
              <a:defRPr/>
            </a:lvl4pPr>
            <a:lvl5pPr lvl="4" algn="l">
              <a:lnSpc>
                <a:spcPct val="90000"/>
              </a:lnSpc>
              <a:spcBef>
                <a:spcPts val="0"/>
              </a:spcBef>
              <a:spcAft>
                <a:spcPts val="0"/>
              </a:spcAft>
              <a:buClr>
                <a:srgbClr val="000000"/>
              </a:buClr>
              <a:buSzPts val="1800"/>
              <a:buNone/>
              <a:defRPr/>
            </a:lvl5pPr>
            <a:lvl6pPr lvl="5" algn="l">
              <a:lnSpc>
                <a:spcPct val="90000"/>
              </a:lnSpc>
              <a:spcBef>
                <a:spcPts val="0"/>
              </a:spcBef>
              <a:spcAft>
                <a:spcPts val="0"/>
              </a:spcAft>
              <a:buClr>
                <a:srgbClr val="000000"/>
              </a:buClr>
              <a:buSzPts val="1800"/>
              <a:buNone/>
              <a:defRPr/>
            </a:lvl6pPr>
            <a:lvl7pPr lvl="6" algn="l">
              <a:lnSpc>
                <a:spcPct val="90000"/>
              </a:lnSpc>
              <a:spcBef>
                <a:spcPts val="0"/>
              </a:spcBef>
              <a:spcAft>
                <a:spcPts val="0"/>
              </a:spcAft>
              <a:buClr>
                <a:srgbClr val="000000"/>
              </a:buClr>
              <a:buSzPts val="1800"/>
              <a:buNone/>
              <a:defRPr/>
            </a:lvl7pPr>
            <a:lvl8pPr lvl="7" algn="l">
              <a:lnSpc>
                <a:spcPct val="90000"/>
              </a:lnSpc>
              <a:spcBef>
                <a:spcPts val="0"/>
              </a:spcBef>
              <a:spcAft>
                <a:spcPts val="0"/>
              </a:spcAft>
              <a:buClr>
                <a:srgbClr val="000000"/>
              </a:buClr>
              <a:buSzPts val="1800"/>
              <a:buNone/>
              <a:defRPr/>
            </a:lvl8pPr>
            <a:lvl9pPr lvl="8" algn="l">
              <a:lnSpc>
                <a:spcPct val="90000"/>
              </a:lnSpc>
              <a:spcBef>
                <a:spcPts val="0"/>
              </a:spcBef>
              <a:spcAft>
                <a:spcPts val="0"/>
              </a:spcAft>
              <a:buClr>
                <a:srgbClr val="000000"/>
              </a:buClr>
              <a:buSzPts val="1800"/>
              <a:buNone/>
              <a:defRPr/>
            </a:lvl9pPr>
          </a:lstStyle>
          <a:p/>
        </p:txBody>
      </p:sp>
      <p:sp>
        <p:nvSpPr>
          <p:cNvPr id="136" name="Google Shape;136;p125"/>
          <p:cNvSpPr txBox="1"/>
          <p:nvPr>
            <p:ph idx="1" type="body"/>
          </p:nvPr>
        </p:nvSpPr>
        <p:spPr>
          <a:xfrm>
            <a:off x="838200" y="1825625"/>
            <a:ext cx="10515600" cy="4351338"/>
          </a:xfrm>
          <a:prstGeom prst="rect">
            <a:avLst/>
          </a:prstGeom>
          <a:noFill/>
          <a:ln>
            <a:noFill/>
          </a:ln>
        </p:spPr>
        <p:txBody>
          <a:bodyPr anchorCtr="0" anchor="t" bIns="45700" lIns="45700" spcFirstLastPara="1" rIns="45700" wrap="square" tIns="45700">
            <a:normAutofit/>
          </a:bodyPr>
          <a:lstStyle>
            <a:lvl1pPr indent="-342900" lvl="0" marL="457200" algn="l">
              <a:lnSpc>
                <a:spcPct val="90000"/>
              </a:lnSpc>
              <a:spcBef>
                <a:spcPts val="1000"/>
              </a:spcBef>
              <a:spcAft>
                <a:spcPts val="0"/>
              </a:spcAft>
              <a:buClr>
                <a:srgbClr val="000000"/>
              </a:buClr>
              <a:buSzPts val="1800"/>
              <a:buChar char="•"/>
              <a:defRPr/>
            </a:lvl1pPr>
            <a:lvl2pPr indent="-342900" lvl="1" marL="914400" algn="l">
              <a:lnSpc>
                <a:spcPct val="90000"/>
              </a:lnSpc>
              <a:spcBef>
                <a:spcPts val="1000"/>
              </a:spcBef>
              <a:spcAft>
                <a:spcPts val="0"/>
              </a:spcAft>
              <a:buClr>
                <a:srgbClr val="000000"/>
              </a:buClr>
              <a:buSzPts val="1800"/>
              <a:buChar char="•"/>
              <a:defRPr/>
            </a:lvl2pPr>
            <a:lvl3pPr indent="-342900" lvl="2" marL="1371600" algn="l">
              <a:lnSpc>
                <a:spcPct val="90000"/>
              </a:lnSpc>
              <a:spcBef>
                <a:spcPts val="1000"/>
              </a:spcBef>
              <a:spcAft>
                <a:spcPts val="0"/>
              </a:spcAft>
              <a:buClr>
                <a:srgbClr val="000000"/>
              </a:buClr>
              <a:buSzPts val="1800"/>
              <a:buChar char="•"/>
              <a:defRPr/>
            </a:lvl3pPr>
            <a:lvl4pPr indent="-342900" lvl="3" marL="1828800" algn="l">
              <a:lnSpc>
                <a:spcPct val="90000"/>
              </a:lnSpc>
              <a:spcBef>
                <a:spcPts val="1000"/>
              </a:spcBef>
              <a:spcAft>
                <a:spcPts val="0"/>
              </a:spcAft>
              <a:buClr>
                <a:srgbClr val="000000"/>
              </a:buClr>
              <a:buSzPts val="1800"/>
              <a:buChar char="•"/>
              <a:defRPr/>
            </a:lvl4pPr>
            <a:lvl5pPr indent="-342900" lvl="4" marL="2286000" algn="l">
              <a:lnSpc>
                <a:spcPct val="90000"/>
              </a:lnSpc>
              <a:spcBef>
                <a:spcPts val="1000"/>
              </a:spcBef>
              <a:spcAft>
                <a:spcPts val="0"/>
              </a:spcAft>
              <a:buClr>
                <a:srgbClr val="000000"/>
              </a:buClr>
              <a:buSzPts val="1800"/>
              <a:buChar char="•"/>
              <a:defRPr/>
            </a:lvl5pPr>
            <a:lvl6pPr indent="-342900" lvl="5" marL="2743200" algn="l">
              <a:lnSpc>
                <a:spcPct val="90000"/>
              </a:lnSpc>
              <a:spcBef>
                <a:spcPts val="1000"/>
              </a:spcBef>
              <a:spcAft>
                <a:spcPts val="0"/>
              </a:spcAft>
              <a:buClr>
                <a:srgbClr val="000000"/>
              </a:buClr>
              <a:buSzPts val="1800"/>
              <a:buChar char="•"/>
              <a:defRPr/>
            </a:lvl6pPr>
            <a:lvl7pPr indent="-342900" lvl="6" marL="3200400" algn="l">
              <a:lnSpc>
                <a:spcPct val="90000"/>
              </a:lnSpc>
              <a:spcBef>
                <a:spcPts val="1000"/>
              </a:spcBef>
              <a:spcAft>
                <a:spcPts val="0"/>
              </a:spcAft>
              <a:buClr>
                <a:srgbClr val="000000"/>
              </a:buClr>
              <a:buSzPts val="1800"/>
              <a:buChar char="•"/>
              <a:defRPr/>
            </a:lvl7pPr>
            <a:lvl8pPr indent="-342900" lvl="7" marL="3657600" algn="l">
              <a:lnSpc>
                <a:spcPct val="90000"/>
              </a:lnSpc>
              <a:spcBef>
                <a:spcPts val="1000"/>
              </a:spcBef>
              <a:spcAft>
                <a:spcPts val="0"/>
              </a:spcAft>
              <a:buClr>
                <a:srgbClr val="000000"/>
              </a:buClr>
              <a:buSzPts val="1800"/>
              <a:buChar char="•"/>
              <a:defRPr/>
            </a:lvl8pPr>
            <a:lvl9pPr indent="-342900" lvl="8" marL="4114800" algn="l">
              <a:lnSpc>
                <a:spcPct val="90000"/>
              </a:lnSpc>
              <a:spcBef>
                <a:spcPts val="1000"/>
              </a:spcBef>
              <a:spcAft>
                <a:spcPts val="0"/>
              </a:spcAft>
              <a:buClr>
                <a:srgbClr val="000000"/>
              </a:buClr>
              <a:buSzPts val="1800"/>
              <a:buChar char="•"/>
              <a:defRPr/>
            </a:lvl9pPr>
          </a:lstStyle>
          <a:p/>
        </p:txBody>
      </p:sp>
      <p:sp>
        <p:nvSpPr>
          <p:cNvPr id="137" name="Google Shape;137;p125"/>
          <p:cNvSpPr txBox="1"/>
          <p:nvPr>
            <p:ph idx="12" type="sldNum"/>
          </p:nvPr>
        </p:nvSpPr>
        <p:spPr>
          <a:xfrm>
            <a:off x="11089825" y="6404294"/>
            <a:ext cx="263978" cy="269237"/>
          </a:xfrm>
          <a:prstGeom prst="rect">
            <a:avLst/>
          </a:prstGeom>
          <a:noFill/>
          <a:ln>
            <a:noFill/>
          </a:ln>
        </p:spPr>
        <p:txBody>
          <a:bodyPr anchorCtr="0" anchor="ctr" bIns="45700" lIns="45700" spcFirstLastPara="1" rIns="45700" wrap="square" tIns="45700">
            <a:spAutoFit/>
          </a:bodyPr>
          <a:lstStyle>
            <a:lvl1pPr indent="0" lvl="0"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de section">
  <p:cSld name="Titre de section 2">
    <p:bg>
      <p:bgPr>
        <a:solidFill>
          <a:srgbClr val="FFFFFF"/>
        </a:solidFill>
      </p:bgPr>
    </p:bg>
    <p:spTree>
      <p:nvGrpSpPr>
        <p:cNvPr id="138" name="Shape 138"/>
        <p:cNvGrpSpPr/>
        <p:nvPr/>
      </p:nvGrpSpPr>
      <p:grpSpPr>
        <a:xfrm>
          <a:off x="0" y="0"/>
          <a:ext cx="0" cy="0"/>
          <a:chOff x="0" y="0"/>
          <a:chExt cx="0" cy="0"/>
        </a:xfrm>
      </p:grpSpPr>
      <p:sp>
        <p:nvSpPr>
          <p:cNvPr id="139" name="Google Shape;139;p126"/>
          <p:cNvSpPr txBox="1"/>
          <p:nvPr>
            <p:ph type="title"/>
          </p:nvPr>
        </p:nvSpPr>
        <p:spPr>
          <a:xfrm>
            <a:off x="831850" y="1709738"/>
            <a:ext cx="10515600" cy="2852737"/>
          </a:xfrm>
          <a:prstGeom prst="rect">
            <a:avLst/>
          </a:prstGeom>
          <a:noFill/>
          <a:ln>
            <a:noFill/>
          </a:ln>
        </p:spPr>
        <p:txBody>
          <a:bodyPr anchorCtr="0" anchor="b" bIns="45700" lIns="45700" spcFirstLastPara="1" rIns="45700" wrap="square" tIns="45700">
            <a:normAutofit/>
          </a:bodyPr>
          <a:lstStyle>
            <a:lvl1pPr lvl="0" algn="l">
              <a:lnSpc>
                <a:spcPct val="90000"/>
              </a:lnSpc>
              <a:spcBef>
                <a:spcPts val="0"/>
              </a:spcBef>
              <a:spcAft>
                <a:spcPts val="0"/>
              </a:spcAft>
              <a:buClr>
                <a:srgbClr val="000000"/>
              </a:buClr>
              <a:buSzPts val="6000"/>
              <a:buFont typeface="Calibri"/>
              <a:buNone/>
              <a:defRPr sz="6000"/>
            </a:lvl1pPr>
            <a:lvl2pPr lvl="1" algn="l">
              <a:lnSpc>
                <a:spcPct val="90000"/>
              </a:lnSpc>
              <a:spcBef>
                <a:spcPts val="0"/>
              </a:spcBef>
              <a:spcAft>
                <a:spcPts val="0"/>
              </a:spcAft>
              <a:buClr>
                <a:srgbClr val="000000"/>
              </a:buClr>
              <a:buSzPts val="1800"/>
              <a:buNone/>
              <a:defRPr/>
            </a:lvl2pPr>
            <a:lvl3pPr lvl="2" algn="l">
              <a:lnSpc>
                <a:spcPct val="90000"/>
              </a:lnSpc>
              <a:spcBef>
                <a:spcPts val="0"/>
              </a:spcBef>
              <a:spcAft>
                <a:spcPts val="0"/>
              </a:spcAft>
              <a:buClr>
                <a:srgbClr val="000000"/>
              </a:buClr>
              <a:buSzPts val="1800"/>
              <a:buNone/>
              <a:defRPr/>
            </a:lvl3pPr>
            <a:lvl4pPr lvl="3" algn="l">
              <a:lnSpc>
                <a:spcPct val="90000"/>
              </a:lnSpc>
              <a:spcBef>
                <a:spcPts val="0"/>
              </a:spcBef>
              <a:spcAft>
                <a:spcPts val="0"/>
              </a:spcAft>
              <a:buClr>
                <a:srgbClr val="000000"/>
              </a:buClr>
              <a:buSzPts val="1800"/>
              <a:buNone/>
              <a:defRPr/>
            </a:lvl4pPr>
            <a:lvl5pPr lvl="4" algn="l">
              <a:lnSpc>
                <a:spcPct val="90000"/>
              </a:lnSpc>
              <a:spcBef>
                <a:spcPts val="0"/>
              </a:spcBef>
              <a:spcAft>
                <a:spcPts val="0"/>
              </a:spcAft>
              <a:buClr>
                <a:srgbClr val="000000"/>
              </a:buClr>
              <a:buSzPts val="1800"/>
              <a:buNone/>
              <a:defRPr/>
            </a:lvl5pPr>
            <a:lvl6pPr lvl="5" algn="l">
              <a:lnSpc>
                <a:spcPct val="90000"/>
              </a:lnSpc>
              <a:spcBef>
                <a:spcPts val="0"/>
              </a:spcBef>
              <a:spcAft>
                <a:spcPts val="0"/>
              </a:spcAft>
              <a:buClr>
                <a:srgbClr val="000000"/>
              </a:buClr>
              <a:buSzPts val="1800"/>
              <a:buNone/>
              <a:defRPr/>
            </a:lvl6pPr>
            <a:lvl7pPr lvl="6" algn="l">
              <a:lnSpc>
                <a:spcPct val="90000"/>
              </a:lnSpc>
              <a:spcBef>
                <a:spcPts val="0"/>
              </a:spcBef>
              <a:spcAft>
                <a:spcPts val="0"/>
              </a:spcAft>
              <a:buClr>
                <a:srgbClr val="000000"/>
              </a:buClr>
              <a:buSzPts val="1800"/>
              <a:buNone/>
              <a:defRPr/>
            </a:lvl7pPr>
            <a:lvl8pPr lvl="7" algn="l">
              <a:lnSpc>
                <a:spcPct val="90000"/>
              </a:lnSpc>
              <a:spcBef>
                <a:spcPts val="0"/>
              </a:spcBef>
              <a:spcAft>
                <a:spcPts val="0"/>
              </a:spcAft>
              <a:buClr>
                <a:srgbClr val="000000"/>
              </a:buClr>
              <a:buSzPts val="1800"/>
              <a:buNone/>
              <a:defRPr/>
            </a:lvl8pPr>
            <a:lvl9pPr lvl="8" algn="l">
              <a:lnSpc>
                <a:spcPct val="90000"/>
              </a:lnSpc>
              <a:spcBef>
                <a:spcPts val="0"/>
              </a:spcBef>
              <a:spcAft>
                <a:spcPts val="0"/>
              </a:spcAft>
              <a:buClr>
                <a:srgbClr val="000000"/>
              </a:buClr>
              <a:buSzPts val="1800"/>
              <a:buNone/>
              <a:defRPr/>
            </a:lvl9pPr>
          </a:lstStyle>
          <a:p/>
        </p:txBody>
      </p:sp>
      <p:sp>
        <p:nvSpPr>
          <p:cNvPr id="140" name="Google Shape;140;p126"/>
          <p:cNvSpPr txBox="1"/>
          <p:nvPr>
            <p:ph idx="1" type="body"/>
          </p:nvPr>
        </p:nvSpPr>
        <p:spPr>
          <a:xfrm>
            <a:off x="831850" y="4589462"/>
            <a:ext cx="10515600" cy="1500194"/>
          </a:xfrm>
          <a:prstGeom prst="rect">
            <a:avLst/>
          </a:prstGeom>
          <a:noFill/>
          <a:ln>
            <a:noFill/>
          </a:ln>
        </p:spPr>
        <p:txBody>
          <a:bodyPr anchorCtr="0" anchor="t" bIns="45700" lIns="45700" spcFirstLastPara="1" rIns="45700" wrap="square" tIns="45700">
            <a:normAutofit/>
          </a:bodyPr>
          <a:lstStyle>
            <a:lvl1pPr indent="-228600" lvl="0" marL="457200" algn="l">
              <a:lnSpc>
                <a:spcPct val="90000"/>
              </a:lnSpc>
              <a:spcBef>
                <a:spcPts val="1000"/>
              </a:spcBef>
              <a:spcAft>
                <a:spcPts val="0"/>
              </a:spcAft>
              <a:buClr>
                <a:srgbClr val="888888"/>
              </a:buClr>
              <a:buSzPts val="2400"/>
              <a:buFont typeface="Calibri"/>
              <a:buNone/>
              <a:defRPr sz="2400">
                <a:solidFill>
                  <a:srgbClr val="888888"/>
                </a:solidFill>
              </a:defRPr>
            </a:lvl1pPr>
            <a:lvl2pPr indent="-228600" lvl="1" marL="914400" algn="l">
              <a:lnSpc>
                <a:spcPct val="90000"/>
              </a:lnSpc>
              <a:spcBef>
                <a:spcPts val="1000"/>
              </a:spcBef>
              <a:spcAft>
                <a:spcPts val="0"/>
              </a:spcAft>
              <a:buClr>
                <a:srgbClr val="888888"/>
              </a:buClr>
              <a:buSzPts val="2400"/>
              <a:buFont typeface="Calibri"/>
              <a:buNone/>
              <a:defRPr sz="2400">
                <a:solidFill>
                  <a:srgbClr val="888888"/>
                </a:solidFill>
              </a:defRPr>
            </a:lvl2pPr>
            <a:lvl3pPr indent="-228600" lvl="2" marL="1371600" algn="l">
              <a:lnSpc>
                <a:spcPct val="90000"/>
              </a:lnSpc>
              <a:spcBef>
                <a:spcPts val="1000"/>
              </a:spcBef>
              <a:spcAft>
                <a:spcPts val="0"/>
              </a:spcAft>
              <a:buClr>
                <a:srgbClr val="888888"/>
              </a:buClr>
              <a:buSzPts val="2400"/>
              <a:buFont typeface="Calibri"/>
              <a:buNone/>
              <a:defRPr sz="2400">
                <a:solidFill>
                  <a:srgbClr val="888888"/>
                </a:solidFill>
              </a:defRPr>
            </a:lvl3pPr>
            <a:lvl4pPr indent="-228600" lvl="3" marL="1828800" algn="l">
              <a:lnSpc>
                <a:spcPct val="90000"/>
              </a:lnSpc>
              <a:spcBef>
                <a:spcPts val="1000"/>
              </a:spcBef>
              <a:spcAft>
                <a:spcPts val="0"/>
              </a:spcAft>
              <a:buClr>
                <a:srgbClr val="888888"/>
              </a:buClr>
              <a:buSzPts val="2400"/>
              <a:buFont typeface="Calibri"/>
              <a:buNone/>
              <a:defRPr sz="2400">
                <a:solidFill>
                  <a:srgbClr val="888888"/>
                </a:solidFill>
              </a:defRPr>
            </a:lvl4pPr>
            <a:lvl5pPr indent="-228600" lvl="4" marL="2286000" algn="l">
              <a:lnSpc>
                <a:spcPct val="90000"/>
              </a:lnSpc>
              <a:spcBef>
                <a:spcPts val="1000"/>
              </a:spcBef>
              <a:spcAft>
                <a:spcPts val="0"/>
              </a:spcAft>
              <a:buClr>
                <a:srgbClr val="888888"/>
              </a:buClr>
              <a:buSzPts val="2400"/>
              <a:buFont typeface="Calibri"/>
              <a:buNone/>
              <a:defRPr sz="2400">
                <a:solidFill>
                  <a:srgbClr val="888888"/>
                </a:solidFill>
              </a:defRPr>
            </a:lvl5pPr>
            <a:lvl6pPr indent="-342900" lvl="5" marL="2743200" algn="l">
              <a:lnSpc>
                <a:spcPct val="90000"/>
              </a:lnSpc>
              <a:spcBef>
                <a:spcPts val="1000"/>
              </a:spcBef>
              <a:spcAft>
                <a:spcPts val="0"/>
              </a:spcAft>
              <a:buClr>
                <a:srgbClr val="000000"/>
              </a:buClr>
              <a:buSzPts val="1800"/>
              <a:buChar char="•"/>
              <a:defRPr/>
            </a:lvl6pPr>
            <a:lvl7pPr indent="-342900" lvl="6" marL="3200400" algn="l">
              <a:lnSpc>
                <a:spcPct val="90000"/>
              </a:lnSpc>
              <a:spcBef>
                <a:spcPts val="1000"/>
              </a:spcBef>
              <a:spcAft>
                <a:spcPts val="0"/>
              </a:spcAft>
              <a:buClr>
                <a:srgbClr val="000000"/>
              </a:buClr>
              <a:buSzPts val="1800"/>
              <a:buChar char="•"/>
              <a:defRPr/>
            </a:lvl7pPr>
            <a:lvl8pPr indent="-342900" lvl="7" marL="3657600" algn="l">
              <a:lnSpc>
                <a:spcPct val="90000"/>
              </a:lnSpc>
              <a:spcBef>
                <a:spcPts val="1000"/>
              </a:spcBef>
              <a:spcAft>
                <a:spcPts val="0"/>
              </a:spcAft>
              <a:buClr>
                <a:srgbClr val="000000"/>
              </a:buClr>
              <a:buSzPts val="1800"/>
              <a:buChar char="•"/>
              <a:defRPr/>
            </a:lvl8pPr>
            <a:lvl9pPr indent="-342900" lvl="8" marL="4114800" algn="l">
              <a:lnSpc>
                <a:spcPct val="90000"/>
              </a:lnSpc>
              <a:spcBef>
                <a:spcPts val="1000"/>
              </a:spcBef>
              <a:spcAft>
                <a:spcPts val="0"/>
              </a:spcAft>
              <a:buClr>
                <a:srgbClr val="000000"/>
              </a:buClr>
              <a:buSzPts val="1800"/>
              <a:buChar char="•"/>
              <a:defRPr/>
            </a:lvl9pPr>
          </a:lstStyle>
          <a:p/>
        </p:txBody>
      </p:sp>
      <p:sp>
        <p:nvSpPr>
          <p:cNvPr id="141" name="Google Shape;141;p126"/>
          <p:cNvSpPr txBox="1"/>
          <p:nvPr>
            <p:ph idx="12" type="sldNum"/>
          </p:nvPr>
        </p:nvSpPr>
        <p:spPr>
          <a:xfrm>
            <a:off x="11089825" y="6404294"/>
            <a:ext cx="263978" cy="269237"/>
          </a:xfrm>
          <a:prstGeom prst="rect">
            <a:avLst/>
          </a:prstGeom>
          <a:noFill/>
          <a:ln>
            <a:noFill/>
          </a:ln>
        </p:spPr>
        <p:txBody>
          <a:bodyPr anchorCtr="0" anchor="ctr" bIns="45700" lIns="45700" spcFirstLastPara="1" rIns="45700" wrap="square" tIns="45700">
            <a:spAutoFit/>
          </a:bodyPr>
          <a:lstStyle>
            <a:lvl1pPr indent="0" lvl="0"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ux contenus">
  <p:cSld name="Deux contenus 3">
    <p:bg>
      <p:bgPr>
        <a:solidFill>
          <a:srgbClr val="FFFFFF"/>
        </a:solidFill>
      </p:bgPr>
    </p:bg>
    <p:spTree>
      <p:nvGrpSpPr>
        <p:cNvPr id="142" name="Shape 142"/>
        <p:cNvGrpSpPr/>
        <p:nvPr/>
      </p:nvGrpSpPr>
      <p:grpSpPr>
        <a:xfrm>
          <a:off x="0" y="0"/>
          <a:ext cx="0" cy="0"/>
          <a:chOff x="0" y="0"/>
          <a:chExt cx="0" cy="0"/>
        </a:xfrm>
      </p:grpSpPr>
      <p:sp>
        <p:nvSpPr>
          <p:cNvPr id="143" name="Google Shape;143;p127"/>
          <p:cNvSpPr txBox="1"/>
          <p:nvPr>
            <p:ph type="title"/>
          </p:nvPr>
        </p:nvSpPr>
        <p:spPr>
          <a:xfrm>
            <a:off x="838200" y="365125"/>
            <a:ext cx="10515600" cy="1325563"/>
          </a:xfrm>
          <a:prstGeom prst="rect">
            <a:avLst/>
          </a:prstGeom>
          <a:noFill/>
          <a:ln>
            <a:noFill/>
          </a:ln>
        </p:spPr>
        <p:txBody>
          <a:bodyPr anchorCtr="0" anchor="ctr" bIns="45700" lIns="45700" spcFirstLastPara="1" rIns="45700" wrap="square" tIns="45700">
            <a:normAutofit/>
          </a:bodyPr>
          <a:lstStyle>
            <a:lvl1pPr lvl="0" algn="l">
              <a:lnSpc>
                <a:spcPct val="90000"/>
              </a:lnSpc>
              <a:spcBef>
                <a:spcPts val="0"/>
              </a:spcBef>
              <a:spcAft>
                <a:spcPts val="0"/>
              </a:spcAft>
              <a:buClr>
                <a:srgbClr val="000000"/>
              </a:buClr>
              <a:buSzPts val="1800"/>
              <a:buNone/>
              <a:defRPr/>
            </a:lvl1pPr>
            <a:lvl2pPr lvl="1" algn="l">
              <a:lnSpc>
                <a:spcPct val="90000"/>
              </a:lnSpc>
              <a:spcBef>
                <a:spcPts val="0"/>
              </a:spcBef>
              <a:spcAft>
                <a:spcPts val="0"/>
              </a:spcAft>
              <a:buClr>
                <a:srgbClr val="000000"/>
              </a:buClr>
              <a:buSzPts val="1800"/>
              <a:buNone/>
              <a:defRPr/>
            </a:lvl2pPr>
            <a:lvl3pPr lvl="2" algn="l">
              <a:lnSpc>
                <a:spcPct val="90000"/>
              </a:lnSpc>
              <a:spcBef>
                <a:spcPts val="0"/>
              </a:spcBef>
              <a:spcAft>
                <a:spcPts val="0"/>
              </a:spcAft>
              <a:buClr>
                <a:srgbClr val="000000"/>
              </a:buClr>
              <a:buSzPts val="1800"/>
              <a:buNone/>
              <a:defRPr/>
            </a:lvl3pPr>
            <a:lvl4pPr lvl="3" algn="l">
              <a:lnSpc>
                <a:spcPct val="90000"/>
              </a:lnSpc>
              <a:spcBef>
                <a:spcPts val="0"/>
              </a:spcBef>
              <a:spcAft>
                <a:spcPts val="0"/>
              </a:spcAft>
              <a:buClr>
                <a:srgbClr val="000000"/>
              </a:buClr>
              <a:buSzPts val="1800"/>
              <a:buNone/>
              <a:defRPr/>
            </a:lvl4pPr>
            <a:lvl5pPr lvl="4" algn="l">
              <a:lnSpc>
                <a:spcPct val="90000"/>
              </a:lnSpc>
              <a:spcBef>
                <a:spcPts val="0"/>
              </a:spcBef>
              <a:spcAft>
                <a:spcPts val="0"/>
              </a:spcAft>
              <a:buClr>
                <a:srgbClr val="000000"/>
              </a:buClr>
              <a:buSzPts val="1800"/>
              <a:buNone/>
              <a:defRPr/>
            </a:lvl5pPr>
            <a:lvl6pPr lvl="5" algn="l">
              <a:lnSpc>
                <a:spcPct val="90000"/>
              </a:lnSpc>
              <a:spcBef>
                <a:spcPts val="0"/>
              </a:spcBef>
              <a:spcAft>
                <a:spcPts val="0"/>
              </a:spcAft>
              <a:buClr>
                <a:srgbClr val="000000"/>
              </a:buClr>
              <a:buSzPts val="1800"/>
              <a:buNone/>
              <a:defRPr/>
            </a:lvl6pPr>
            <a:lvl7pPr lvl="6" algn="l">
              <a:lnSpc>
                <a:spcPct val="90000"/>
              </a:lnSpc>
              <a:spcBef>
                <a:spcPts val="0"/>
              </a:spcBef>
              <a:spcAft>
                <a:spcPts val="0"/>
              </a:spcAft>
              <a:buClr>
                <a:srgbClr val="000000"/>
              </a:buClr>
              <a:buSzPts val="1800"/>
              <a:buNone/>
              <a:defRPr/>
            </a:lvl7pPr>
            <a:lvl8pPr lvl="7" algn="l">
              <a:lnSpc>
                <a:spcPct val="90000"/>
              </a:lnSpc>
              <a:spcBef>
                <a:spcPts val="0"/>
              </a:spcBef>
              <a:spcAft>
                <a:spcPts val="0"/>
              </a:spcAft>
              <a:buClr>
                <a:srgbClr val="000000"/>
              </a:buClr>
              <a:buSzPts val="1800"/>
              <a:buNone/>
              <a:defRPr/>
            </a:lvl8pPr>
            <a:lvl9pPr lvl="8" algn="l">
              <a:lnSpc>
                <a:spcPct val="90000"/>
              </a:lnSpc>
              <a:spcBef>
                <a:spcPts val="0"/>
              </a:spcBef>
              <a:spcAft>
                <a:spcPts val="0"/>
              </a:spcAft>
              <a:buClr>
                <a:srgbClr val="000000"/>
              </a:buClr>
              <a:buSzPts val="1800"/>
              <a:buNone/>
              <a:defRPr/>
            </a:lvl9pPr>
          </a:lstStyle>
          <a:p/>
        </p:txBody>
      </p:sp>
      <p:sp>
        <p:nvSpPr>
          <p:cNvPr id="144" name="Google Shape;144;p127"/>
          <p:cNvSpPr txBox="1"/>
          <p:nvPr>
            <p:ph idx="1" type="body"/>
          </p:nvPr>
        </p:nvSpPr>
        <p:spPr>
          <a:xfrm>
            <a:off x="838200" y="1825625"/>
            <a:ext cx="5181600" cy="4351338"/>
          </a:xfrm>
          <a:prstGeom prst="rect">
            <a:avLst/>
          </a:prstGeom>
          <a:noFill/>
          <a:ln>
            <a:noFill/>
          </a:ln>
        </p:spPr>
        <p:txBody>
          <a:bodyPr anchorCtr="0" anchor="t" bIns="45700" lIns="45700" spcFirstLastPara="1" rIns="45700" wrap="square" tIns="45700">
            <a:normAutofit/>
          </a:bodyPr>
          <a:lstStyle>
            <a:lvl1pPr indent="-342900" lvl="0" marL="457200" algn="l">
              <a:lnSpc>
                <a:spcPct val="90000"/>
              </a:lnSpc>
              <a:spcBef>
                <a:spcPts val="1000"/>
              </a:spcBef>
              <a:spcAft>
                <a:spcPts val="0"/>
              </a:spcAft>
              <a:buClr>
                <a:srgbClr val="000000"/>
              </a:buClr>
              <a:buSzPts val="1800"/>
              <a:buChar char="•"/>
              <a:defRPr/>
            </a:lvl1pPr>
            <a:lvl2pPr indent="-342900" lvl="1" marL="914400" algn="l">
              <a:lnSpc>
                <a:spcPct val="90000"/>
              </a:lnSpc>
              <a:spcBef>
                <a:spcPts val="1000"/>
              </a:spcBef>
              <a:spcAft>
                <a:spcPts val="0"/>
              </a:spcAft>
              <a:buClr>
                <a:srgbClr val="000000"/>
              </a:buClr>
              <a:buSzPts val="1800"/>
              <a:buChar char="•"/>
              <a:defRPr/>
            </a:lvl2pPr>
            <a:lvl3pPr indent="-342900" lvl="2" marL="1371600" algn="l">
              <a:lnSpc>
                <a:spcPct val="90000"/>
              </a:lnSpc>
              <a:spcBef>
                <a:spcPts val="1000"/>
              </a:spcBef>
              <a:spcAft>
                <a:spcPts val="0"/>
              </a:spcAft>
              <a:buClr>
                <a:srgbClr val="000000"/>
              </a:buClr>
              <a:buSzPts val="1800"/>
              <a:buChar char="•"/>
              <a:defRPr/>
            </a:lvl3pPr>
            <a:lvl4pPr indent="-342900" lvl="3" marL="1828800" algn="l">
              <a:lnSpc>
                <a:spcPct val="90000"/>
              </a:lnSpc>
              <a:spcBef>
                <a:spcPts val="1000"/>
              </a:spcBef>
              <a:spcAft>
                <a:spcPts val="0"/>
              </a:spcAft>
              <a:buClr>
                <a:srgbClr val="000000"/>
              </a:buClr>
              <a:buSzPts val="1800"/>
              <a:buChar char="•"/>
              <a:defRPr/>
            </a:lvl4pPr>
            <a:lvl5pPr indent="-342900" lvl="4" marL="2286000" algn="l">
              <a:lnSpc>
                <a:spcPct val="90000"/>
              </a:lnSpc>
              <a:spcBef>
                <a:spcPts val="1000"/>
              </a:spcBef>
              <a:spcAft>
                <a:spcPts val="0"/>
              </a:spcAft>
              <a:buClr>
                <a:srgbClr val="000000"/>
              </a:buClr>
              <a:buSzPts val="1800"/>
              <a:buChar char="•"/>
              <a:defRPr/>
            </a:lvl5pPr>
            <a:lvl6pPr indent="-342900" lvl="5" marL="2743200" algn="l">
              <a:lnSpc>
                <a:spcPct val="90000"/>
              </a:lnSpc>
              <a:spcBef>
                <a:spcPts val="1000"/>
              </a:spcBef>
              <a:spcAft>
                <a:spcPts val="0"/>
              </a:spcAft>
              <a:buClr>
                <a:srgbClr val="000000"/>
              </a:buClr>
              <a:buSzPts val="1800"/>
              <a:buChar char="•"/>
              <a:defRPr/>
            </a:lvl6pPr>
            <a:lvl7pPr indent="-342900" lvl="6" marL="3200400" algn="l">
              <a:lnSpc>
                <a:spcPct val="90000"/>
              </a:lnSpc>
              <a:spcBef>
                <a:spcPts val="1000"/>
              </a:spcBef>
              <a:spcAft>
                <a:spcPts val="0"/>
              </a:spcAft>
              <a:buClr>
                <a:srgbClr val="000000"/>
              </a:buClr>
              <a:buSzPts val="1800"/>
              <a:buChar char="•"/>
              <a:defRPr/>
            </a:lvl7pPr>
            <a:lvl8pPr indent="-342900" lvl="7" marL="3657600" algn="l">
              <a:lnSpc>
                <a:spcPct val="90000"/>
              </a:lnSpc>
              <a:spcBef>
                <a:spcPts val="1000"/>
              </a:spcBef>
              <a:spcAft>
                <a:spcPts val="0"/>
              </a:spcAft>
              <a:buClr>
                <a:srgbClr val="000000"/>
              </a:buClr>
              <a:buSzPts val="1800"/>
              <a:buChar char="•"/>
              <a:defRPr/>
            </a:lvl8pPr>
            <a:lvl9pPr indent="-342900" lvl="8" marL="4114800" algn="l">
              <a:lnSpc>
                <a:spcPct val="90000"/>
              </a:lnSpc>
              <a:spcBef>
                <a:spcPts val="1000"/>
              </a:spcBef>
              <a:spcAft>
                <a:spcPts val="0"/>
              </a:spcAft>
              <a:buClr>
                <a:srgbClr val="000000"/>
              </a:buClr>
              <a:buSzPts val="1800"/>
              <a:buChar char="•"/>
              <a:defRPr/>
            </a:lvl9pPr>
          </a:lstStyle>
          <a:p/>
        </p:txBody>
      </p:sp>
      <p:sp>
        <p:nvSpPr>
          <p:cNvPr id="145" name="Google Shape;145;p127"/>
          <p:cNvSpPr txBox="1"/>
          <p:nvPr>
            <p:ph idx="12" type="sldNum"/>
          </p:nvPr>
        </p:nvSpPr>
        <p:spPr>
          <a:xfrm>
            <a:off x="11089825" y="6404294"/>
            <a:ext cx="263978" cy="269237"/>
          </a:xfrm>
          <a:prstGeom prst="rect">
            <a:avLst/>
          </a:prstGeom>
          <a:noFill/>
          <a:ln>
            <a:noFill/>
          </a:ln>
        </p:spPr>
        <p:txBody>
          <a:bodyPr anchorCtr="0" anchor="ctr" bIns="45700" lIns="45700" spcFirstLastPara="1" rIns="45700" wrap="square" tIns="45700">
            <a:spAutoFit/>
          </a:bodyPr>
          <a:lstStyle>
            <a:lvl1pPr indent="0" lvl="0"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ison">
  <p:cSld name="Comparaison 3">
    <p:bg>
      <p:bgPr>
        <a:solidFill>
          <a:srgbClr val="FFFFFF"/>
        </a:solidFill>
      </p:bgPr>
    </p:bg>
    <p:spTree>
      <p:nvGrpSpPr>
        <p:cNvPr id="146" name="Shape 146"/>
        <p:cNvGrpSpPr/>
        <p:nvPr/>
      </p:nvGrpSpPr>
      <p:grpSpPr>
        <a:xfrm>
          <a:off x="0" y="0"/>
          <a:ext cx="0" cy="0"/>
          <a:chOff x="0" y="0"/>
          <a:chExt cx="0" cy="0"/>
        </a:xfrm>
      </p:grpSpPr>
      <p:sp>
        <p:nvSpPr>
          <p:cNvPr id="147" name="Google Shape;147;p128"/>
          <p:cNvSpPr txBox="1"/>
          <p:nvPr>
            <p:ph type="title"/>
          </p:nvPr>
        </p:nvSpPr>
        <p:spPr>
          <a:xfrm>
            <a:off x="839787" y="365125"/>
            <a:ext cx="10515601" cy="1325563"/>
          </a:xfrm>
          <a:prstGeom prst="rect">
            <a:avLst/>
          </a:prstGeom>
          <a:noFill/>
          <a:ln>
            <a:noFill/>
          </a:ln>
        </p:spPr>
        <p:txBody>
          <a:bodyPr anchorCtr="0" anchor="ctr" bIns="45700" lIns="45700" spcFirstLastPara="1" rIns="45700" wrap="square" tIns="45700">
            <a:normAutofit/>
          </a:bodyPr>
          <a:lstStyle>
            <a:lvl1pPr lvl="0" algn="l">
              <a:lnSpc>
                <a:spcPct val="90000"/>
              </a:lnSpc>
              <a:spcBef>
                <a:spcPts val="0"/>
              </a:spcBef>
              <a:spcAft>
                <a:spcPts val="0"/>
              </a:spcAft>
              <a:buClr>
                <a:srgbClr val="000000"/>
              </a:buClr>
              <a:buSzPts val="1800"/>
              <a:buNone/>
              <a:defRPr/>
            </a:lvl1pPr>
            <a:lvl2pPr lvl="1" algn="l">
              <a:lnSpc>
                <a:spcPct val="90000"/>
              </a:lnSpc>
              <a:spcBef>
                <a:spcPts val="0"/>
              </a:spcBef>
              <a:spcAft>
                <a:spcPts val="0"/>
              </a:spcAft>
              <a:buClr>
                <a:srgbClr val="000000"/>
              </a:buClr>
              <a:buSzPts val="1800"/>
              <a:buNone/>
              <a:defRPr/>
            </a:lvl2pPr>
            <a:lvl3pPr lvl="2" algn="l">
              <a:lnSpc>
                <a:spcPct val="90000"/>
              </a:lnSpc>
              <a:spcBef>
                <a:spcPts val="0"/>
              </a:spcBef>
              <a:spcAft>
                <a:spcPts val="0"/>
              </a:spcAft>
              <a:buClr>
                <a:srgbClr val="000000"/>
              </a:buClr>
              <a:buSzPts val="1800"/>
              <a:buNone/>
              <a:defRPr/>
            </a:lvl3pPr>
            <a:lvl4pPr lvl="3" algn="l">
              <a:lnSpc>
                <a:spcPct val="90000"/>
              </a:lnSpc>
              <a:spcBef>
                <a:spcPts val="0"/>
              </a:spcBef>
              <a:spcAft>
                <a:spcPts val="0"/>
              </a:spcAft>
              <a:buClr>
                <a:srgbClr val="000000"/>
              </a:buClr>
              <a:buSzPts val="1800"/>
              <a:buNone/>
              <a:defRPr/>
            </a:lvl4pPr>
            <a:lvl5pPr lvl="4" algn="l">
              <a:lnSpc>
                <a:spcPct val="90000"/>
              </a:lnSpc>
              <a:spcBef>
                <a:spcPts val="0"/>
              </a:spcBef>
              <a:spcAft>
                <a:spcPts val="0"/>
              </a:spcAft>
              <a:buClr>
                <a:srgbClr val="000000"/>
              </a:buClr>
              <a:buSzPts val="1800"/>
              <a:buNone/>
              <a:defRPr/>
            </a:lvl5pPr>
            <a:lvl6pPr lvl="5" algn="l">
              <a:lnSpc>
                <a:spcPct val="90000"/>
              </a:lnSpc>
              <a:spcBef>
                <a:spcPts val="0"/>
              </a:spcBef>
              <a:spcAft>
                <a:spcPts val="0"/>
              </a:spcAft>
              <a:buClr>
                <a:srgbClr val="000000"/>
              </a:buClr>
              <a:buSzPts val="1800"/>
              <a:buNone/>
              <a:defRPr/>
            </a:lvl6pPr>
            <a:lvl7pPr lvl="6" algn="l">
              <a:lnSpc>
                <a:spcPct val="90000"/>
              </a:lnSpc>
              <a:spcBef>
                <a:spcPts val="0"/>
              </a:spcBef>
              <a:spcAft>
                <a:spcPts val="0"/>
              </a:spcAft>
              <a:buClr>
                <a:srgbClr val="000000"/>
              </a:buClr>
              <a:buSzPts val="1800"/>
              <a:buNone/>
              <a:defRPr/>
            </a:lvl7pPr>
            <a:lvl8pPr lvl="7" algn="l">
              <a:lnSpc>
                <a:spcPct val="90000"/>
              </a:lnSpc>
              <a:spcBef>
                <a:spcPts val="0"/>
              </a:spcBef>
              <a:spcAft>
                <a:spcPts val="0"/>
              </a:spcAft>
              <a:buClr>
                <a:srgbClr val="000000"/>
              </a:buClr>
              <a:buSzPts val="1800"/>
              <a:buNone/>
              <a:defRPr/>
            </a:lvl8pPr>
            <a:lvl9pPr lvl="8" algn="l">
              <a:lnSpc>
                <a:spcPct val="90000"/>
              </a:lnSpc>
              <a:spcBef>
                <a:spcPts val="0"/>
              </a:spcBef>
              <a:spcAft>
                <a:spcPts val="0"/>
              </a:spcAft>
              <a:buClr>
                <a:srgbClr val="000000"/>
              </a:buClr>
              <a:buSzPts val="1800"/>
              <a:buNone/>
              <a:defRPr/>
            </a:lvl9pPr>
          </a:lstStyle>
          <a:p/>
        </p:txBody>
      </p:sp>
      <p:sp>
        <p:nvSpPr>
          <p:cNvPr id="148" name="Google Shape;148;p128"/>
          <p:cNvSpPr txBox="1"/>
          <p:nvPr>
            <p:ph idx="1" type="body"/>
          </p:nvPr>
        </p:nvSpPr>
        <p:spPr>
          <a:xfrm>
            <a:off x="839787" y="1681163"/>
            <a:ext cx="5157790" cy="823919"/>
          </a:xfrm>
          <a:prstGeom prst="rect">
            <a:avLst/>
          </a:prstGeom>
          <a:noFill/>
          <a:ln>
            <a:noFill/>
          </a:ln>
        </p:spPr>
        <p:txBody>
          <a:bodyPr anchorCtr="0" anchor="b" bIns="45700" lIns="45700" spcFirstLastPara="1" rIns="45700" wrap="square" tIns="45700">
            <a:normAutofit/>
          </a:bodyPr>
          <a:lstStyle>
            <a:lvl1pPr indent="-228600" lvl="0" marL="457200" algn="l">
              <a:lnSpc>
                <a:spcPct val="90000"/>
              </a:lnSpc>
              <a:spcBef>
                <a:spcPts val="1000"/>
              </a:spcBef>
              <a:spcAft>
                <a:spcPts val="0"/>
              </a:spcAft>
              <a:buClr>
                <a:srgbClr val="000000"/>
              </a:buClr>
              <a:buSzPts val="2400"/>
              <a:buFont typeface="Calibri"/>
              <a:buNone/>
              <a:defRPr b="1" sz="2400"/>
            </a:lvl1pPr>
            <a:lvl2pPr indent="-228600" lvl="1" marL="914400" algn="l">
              <a:lnSpc>
                <a:spcPct val="90000"/>
              </a:lnSpc>
              <a:spcBef>
                <a:spcPts val="1000"/>
              </a:spcBef>
              <a:spcAft>
                <a:spcPts val="0"/>
              </a:spcAft>
              <a:buClr>
                <a:srgbClr val="000000"/>
              </a:buClr>
              <a:buSzPts val="2400"/>
              <a:buFont typeface="Calibri"/>
              <a:buNone/>
              <a:defRPr b="1" sz="2400"/>
            </a:lvl2pPr>
            <a:lvl3pPr indent="-228600" lvl="2" marL="1371600" algn="l">
              <a:lnSpc>
                <a:spcPct val="90000"/>
              </a:lnSpc>
              <a:spcBef>
                <a:spcPts val="1000"/>
              </a:spcBef>
              <a:spcAft>
                <a:spcPts val="0"/>
              </a:spcAft>
              <a:buClr>
                <a:srgbClr val="000000"/>
              </a:buClr>
              <a:buSzPts val="2400"/>
              <a:buFont typeface="Calibri"/>
              <a:buNone/>
              <a:defRPr b="1" sz="2400"/>
            </a:lvl3pPr>
            <a:lvl4pPr indent="-228600" lvl="3" marL="1828800" algn="l">
              <a:lnSpc>
                <a:spcPct val="90000"/>
              </a:lnSpc>
              <a:spcBef>
                <a:spcPts val="1000"/>
              </a:spcBef>
              <a:spcAft>
                <a:spcPts val="0"/>
              </a:spcAft>
              <a:buClr>
                <a:srgbClr val="000000"/>
              </a:buClr>
              <a:buSzPts val="2400"/>
              <a:buFont typeface="Calibri"/>
              <a:buNone/>
              <a:defRPr b="1" sz="2400"/>
            </a:lvl4pPr>
            <a:lvl5pPr indent="-228600" lvl="4" marL="2286000" algn="l">
              <a:lnSpc>
                <a:spcPct val="90000"/>
              </a:lnSpc>
              <a:spcBef>
                <a:spcPts val="1000"/>
              </a:spcBef>
              <a:spcAft>
                <a:spcPts val="0"/>
              </a:spcAft>
              <a:buClr>
                <a:srgbClr val="000000"/>
              </a:buClr>
              <a:buSzPts val="2400"/>
              <a:buFont typeface="Calibri"/>
              <a:buNone/>
              <a:defRPr b="1" sz="2400"/>
            </a:lvl5pPr>
            <a:lvl6pPr indent="-342900" lvl="5" marL="2743200" algn="l">
              <a:lnSpc>
                <a:spcPct val="90000"/>
              </a:lnSpc>
              <a:spcBef>
                <a:spcPts val="1000"/>
              </a:spcBef>
              <a:spcAft>
                <a:spcPts val="0"/>
              </a:spcAft>
              <a:buClr>
                <a:srgbClr val="000000"/>
              </a:buClr>
              <a:buSzPts val="1800"/>
              <a:buChar char="•"/>
              <a:defRPr/>
            </a:lvl6pPr>
            <a:lvl7pPr indent="-342900" lvl="6" marL="3200400" algn="l">
              <a:lnSpc>
                <a:spcPct val="90000"/>
              </a:lnSpc>
              <a:spcBef>
                <a:spcPts val="1000"/>
              </a:spcBef>
              <a:spcAft>
                <a:spcPts val="0"/>
              </a:spcAft>
              <a:buClr>
                <a:srgbClr val="000000"/>
              </a:buClr>
              <a:buSzPts val="1800"/>
              <a:buChar char="•"/>
              <a:defRPr/>
            </a:lvl7pPr>
            <a:lvl8pPr indent="-342900" lvl="7" marL="3657600" algn="l">
              <a:lnSpc>
                <a:spcPct val="90000"/>
              </a:lnSpc>
              <a:spcBef>
                <a:spcPts val="1000"/>
              </a:spcBef>
              <a:spcAft>
                <a:spcPts val="0"/>
              </a:spcAft>
              <a:buClr>
                <a:srgbClr val="000000"/>
              </a:buClr>
              <a:buSzPts val="1800"/>
              <a:buChar char="•"/>
              <a:defRPr/>
            </a:lvl8pPr>
            <a:lvl9pPr indent="-342900" lvl="8" marL="4114800" algn="l">
              <a:lnSpc>
                <a:spcPct val="90000"/>
              </a:lnSpc>
              <a:spcBef>
                <a:spcPts val="1000"/>
              </a:spcBef>
              <a:spcAft>
                <a:spcPts val="0"/>
              </a:spcAft>
              <a:buClr>
                <a:srgbClr val="000000"/>
              </a:buClr>
              <a:buSzPts val="1800"/>
              <a:buChar char="•"/>
              <a:defRPr/>
            </a:lvl9pPr>
          </a:lstStyle>
          <a:p/>
        </p:txBody>
      </p:sp>
      <p:sp>
        <p:nvSpPr>
          <p:cNvPr id="149" name="Google Shape;149;p128"/>
          <p:cNvSpPr txBox="1"/>
          <p:nvPr>
            <p:ph idx="2" type="body"/>
          </p:nvPr>
        </p:nvSpPr>
        <p:spPr>
          <a:xfrm>
            <a:off x="6172200" y="1681163"/>
            <a:ext cx="5183188" cy="823914"/>
          </a:xfrm>
          <a:prstGeom prst="rect">
            <a:avLst/>
          </a:prstGeom>
          <a:noFill/>
          <a:ln>
            <a:noFill/>
          </a:ln>
        </p:spPr>
        <p:txBody>
          <a:bodyPr anchorCtr="0" anchor="b" bIns="45700" lIns="45700" spcFirstLastPara="1" rIns="45700" wrap="square" tIns="45700">
            <a:normAutofit/>
          </a:bodyPr>
          <a:lstStyle>
            <a:lvl1pPr indent="-342900" lvl="0" marL="457200" algn="l">
              <a:lnSpc>
                <a:spcPct val="90000"/>
              </a:lnSpc>
              <a:spcBef>
                <a:spcPts val="1000"/>
              </a:spcBef>
              <a:spcAft>
                <a:spcPts val="0"/>
              </a:spcAft>
              <a:buClr>
                <a:srgbClr val="000000"/>
              </a:buClr>
              <a:buSzPts val="1800"/>
              <a:buChar char="•"/>
              <a:defRPr/>
            </a:lvl1pPr>
            <a:lvl2pPr indent="-342900" lvl="1" marL="914400" algn="l">
              <a:lnSpc>
                <a:spcPct val="90000"/>
              </a:lnSpc>
              <a:spcBef>
                <a:spcPts val="1000"/>
              </a:spcBef>
              <a:spcAft>
                <a:spcPts val="0"/>
              </a:spcAft>
              <a:buClr>
                <a:srgbClr val="000000"/>
              </a:buClr>
              <a:buSzPts val="1800"/>
              <a:buChar char="•"/>
              <a:defRPr/>
            </a:lvl2pPr>
            <a:lvl3pPr indent="-342900" lvl="2" marL="1371600" algn="l">
              <a:lnSpc>
                <a:spcPct val="90000"/>
              </a:lnSpc>
              <a:spcBef>
                <a:spcPts val="1000"/>
              </a:spcBef>
              <a:spcAft>
                <a:spcPts val="0"/>
              </a:spcAft>
              <a:buClr>
                <a:srgbClr val="000000"/>
              </a:buClr>
              <a:buSzPts val="1800"/>
              <a:buChar char="•"/>
              <a:defRPr/>
            </a:lvl3pPr>
            <a:lvl4pPr indent="-342900" lvl="3" marL="1828800" algn="l">
              <a:lnSpc>
                <a:spcPct val="90000"/>
              </a:lnSpc>
              <a:spcBef>
                <a:spcPts val="1000"/>
              </a:spcBef>
              <a:spcAft>
                <a:spcPts val="0"/>
              </a:spcAft>
              <a:buClr>
                <a:srgbClr val="000000"/>
              </a:buClr>
              <a:buSzPts val="1800"/>
              <a:buChar char="•"/>
              <a:defRPr/>
            </a:lvl4pPr>
            <a:lvl5pPr indent="-342900" lvl="4" marL="2286000" algn="l">
              <a:lnSpc>
                <a:spcPct val="90000"/>
              </a:lnSpc>
              <a:spcBef>
                <a:spcPts val="1000"/>
              </a:spcBef>
              <a:spcAft>
                <a:spcPts val="0"/>
              </a:spcAft>
              <a:buClr>
                <a:srgbClr val="000000"/>
              </a:buClr>
              <a:buSzPts val="1800"/>
              <a:buChar char="•"/>
              <a:defRPr/>
            </a:lvl5pPr>
            <a:lvl6pPr indent="-342900" lvl="5" marL="2743200" algn="l">
              <a:lnSpc>
                <a:spcPct val="90000"/>
              </a:lnSpc>
              <a:spcBef>
                <a:spcPts val="1000"/>
              </a:spcBef>
              <a:spcAft>
                <a:spcPts val="0"/>
              </a:spcAft>
              <a:buClr>
                <a:srgbClr val="000000"/>
              </a:buClr>
              <a:buSzPts val="1800"/>
              <a:buChar char="•"/>
              <a:defRPr/>
            </a:lvl6pPr>
            <a:lvl7pPr indent="-342900" lvl="6" marL="3200400" algn="l">
              <a:lnSpc>
                <a:spcPct val="90000"/>
              </a:lnSpc>
              <a:spcBef>
                <a:spcPts val="1000"/>
              </a:spcBef>
              <a:spcAft>
                <a:spcPts val="0"/>
              </a:spcAft>
              <a:buClr>
                <a:srgbClr val="000000"/>
              </a:buClr>
              <a:buSzPts val="1800"/>
              <a:buChar char="•"/>
              <a:defRPr/>
            </a:lvl7pPr>
            <a:lvl8pPr indent="-342900" lvl="7" marL="3657600" algn="l">
              <a:lnSpc>
                <a:spcPct val="90000"/>
              </a:lnSpc>
              <a:spcBef>
                <a:spcPts val="1000"/>
              </a:spcBef>
              <a:spcAft>
                <a:spcPts val="0"/>
              </a:spcAft>
              <a:buClr>
                <a:srgbClr val="000000"/>
              </a:buClr>
              <a:buSzPts val="1800"/>
              <a:buChar char="•"/>
              <a:defRPr/>
            </a:lvl8pPr>
            <a:lvl9pPr indent="-342900" lvl="8" marL="4114800" algn="l">
              <a:lnSpc>
                <a:spcPct val="90000"/>
              </a:lnSpc>
              <a:spcBef>
                <a:spcPts val="1000"/>
              </a:spcBef>
              <a:spcAft>
                <a:spcPts val="0"/>
              </a:spcAft>
              <a:buClr>
                <a:srgbClr val="000000"/>
              </a:buClr>
              <a:buSzPts val="1800"/>
              <a:buChar char="•"/>
              <a:defRPr/>
            </a:lvl9pPr>
          </a:lstStyle>
          <a:p/>
        </p:txBody>
      </p:sp>
      <p:sp>
        <p:nvSpPr>
          <p:cNvPr id="150" name="Google Shape;150;p128"/>
          <p:cNvSpPr txBox="1"/>
          <p:nvPr>
            <p:ph idx="12" type="sldNum"/>
          </p:nvPr>
        </p:nvSpPr>
        <p:spPr>
          <a:xfrm>
            <a:off x="11089825" y="6404294"/>
            <a:ext cx="263978" cy="269237"/>
          </a:xfrm>
          <a:prstGeom prst="rect">
            <a:avLst/>
          </a:prstGeom>
          <a:noFill/>
          <a:ln>
            <a:noFill/>
          </a:ln>
        </p:spPr>
        <p:txBody>
          <a:bodyPr anchorCtr="0" anchor="ctr" bIns="45700" lIns="45700" spcFirstLastPara="1" rIns="45700" wrap="square" tIns="45700">
            <a:spAutoFit/>
          </a:bodyPr>
          <a:lstStyle>
            <a:lvl1pPr indent="0" lvl="0"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seul">
  <p:cSld name="Titre seul 3">
    <p:bg>
      <p:bgPr>
        <a:solidFill>
          <a:srgbClr val="FFFFFF"/>
        </a:solidFill>
      </p:bgPr>
    </p:bg>
    <p:spTree>
      <p:nvGrpSpPr>
        <p:cNvPr id="151" name="Shape 151"/>
        <p:cNvGrpSpPr/>
        <p:nvPr/>
      </p:nvGrpSpPr>
      <p:grpSpPr>
        <a:xfrm>
          <a:off x="0" y="0"/>
          <a:ext cx="0" cy="0"/>
          <a:chOff x="0" y="0"/>
          <a:chExt cx="0" cy="0"/>
        </a:xfrm>
      </p:grpSpPr>
      <p:sp>
        <p:nvSpPr>
          <p:cNvPr id="152" name="Google Shape;152;p129"/>
          <p:cNvSpPr txBox="1"/>
          <p:nvPr>
            <p:ph type="title"/>
          </p:nvPr>
        </p:nvSpPr>
        <p:spPr>
          <a:xfrm>
            <a:off x="838200" y="365125"/>
            <a:ext cx="10515600" cy="1325563"/>
          </a:xfrm>
          <a:prstGeom prst="rect">
            <a:avLst/>
          </a:prstGeom>
          <a:noFill/>
          <a:ln>
            <a:noFill/>
          </a:ln>
        </p:spPr>
        <p:txBody>
          <a:bodyPr anchorCtr="0" anchor="ctr" bIns="45700" lIns="45700" spcFirstLastPara="1" rIns="45700" wrap="square" tIns="45700">
            <a:normAutofit/>
          </a:bodyPr>
          <a:lstStyle>
            <a:lvl1pPr lvl="0" algn="l">
              <a:lnSpc>
                <a:spcPct val="90000"/>
              </a:lnSpc>
              <a:spcBef>
                <a:spcPts val="0"/>
              </a:spcBef>
              <a:spcAft>
                <a:spcPts val="0"/>
              </a:spcAft>
              <a:buClr>
                <a:srgbClr val="000000"/>
              </a:buClr>
              <a:buSzPts val="1800"/>
              <a:buNone/>
              <a:defRPr/>
            </a:lvl1pPr>
            <a:lvl2pPr lvl="1" algn="l">
              <a:lnSpc>
                <a:spcPct val="90000"/>
              </a:lnSpc>
              <a:spcBef>
                <a:spcPts val="0"/>
              </a:spcBef>
              <a:spcAft>
                <a:spcPts val="0"/>
              </a:spcAft>
              <a:buClr>
                <a:srgbClr val="000000"/>
              </a:buClr>
              <a:buSzPts val="1800"/>
              <a:buNone/>
              <a:defRPr/>
            </a:lvl2pPr>
            <a:lvl3pPr lvl="2" algn="l">
              <a:lnSpc>
                <a:spcPct val="90000"/>
              </a:lnSpc>
              <a:spcBef>
                <a:spcPts val="0"/>
              </a:spcBef>
              <a:spcAft>
                <a:spcPts val="0"/>
              </a:spcAft>
              <a:buClr>
                <a:srgbClr val="000000"/>
              </a:buClr>
              <a:buSzPts val="1800"/>
              <a:buNone/>
              <a:defRPr/>
            </a:lvl3pPr>
            <a:lvl4pPr lvl="3" algn="l">
              <a:lnSpc>
                <a:spcPct val="90000"/>
              </a:lnSpc>
              <a:spcBef>
                <a:spcPts val="0"/>
              </a:spcBef>
              <a:spcAft>
                <a:spcPts val="0"/>
              </a:spcAft>
              <a:buClr>
                <a:srgbClr val="000000"/>
              </a:buClr>
              <a:buSzPts val="1800"/>
              <a:buNone/>
              <a:defRPr/>
            </a:lvl4pPr>
            <a:lvl5pPr lvl="4" algn="l">
              <a:lnSpc>
                <a:spcPct val="90000"/>
              </a:lnSpc>
              <a:spcBef>
                <a:spcPts val="0"/>
              </a:spcBef>
              <a:spcAft>
                <a:spcPts val="0"/>
              </a:spcAft>
              <a:buClr>
                <a:srgbClr val="000000"/>
              </a:buClr>
              <a:buSzPts val="1800"/>
              <a:buNone/>
              <a:defRPr/>
            </a:lvl5pPr>
            <a:lvl6pPr lvl="5" algn="l">
              <a:lnSpc>
                <a:spcPct val="90000"/>
              </a:lnSpc>
              <a:spcBef>
                <a:spcPts val="0"/>
              </a:spcBef>
              <a:spcAft>
                <a:spcPts val="0"/>
              </a:spcAft>
              <a:buClr>
                <a:srgbClr val="000000"/>
              </a:buClr>
              <a:buSzPts val="1800"/>
              <a:buNone/>
              <a:defRPr/>
            </a:lvl6pPr>
            <a:lvl7pPr lvl="6" algn="l">
              <a:lnSpc>
                <a:spcPct val="90000"/>
              </a:lnSpc>
              <a:spcBef>
                <a:spcPts val="0"/>
              </a:spcBef>
              <a:spcAft>
                <a:spcPts val="0"/>
              </a:spcAft>
              <a:buClr>
                <a:srgbClr val="000000"/>
              </a:buClr>
              <a:buSzPts val="1800"/>
              <a:buNone/>
              <a:defRPr/>
            </a:lvl7pPr>
            <a:lvl8pPr lvl="7" algn="l">
              <a:lnSpc>
                <a:spcPct val="90000"/>
              </a:lnSpc>
              <a:spcBef>
                <a:spcPts val="0"/>
              </a:spcBef>
              <a:spcAft>
                <a:spcPts val="0"/>
              </a:spcAft>
              <a:buClr>
                <a:srgbClr val="000000"/>
              </a:buClr>
              <a:buSzPts val="1800"/>
              <a:buNone/>
              <a:defRPr/>
            </a:lvl8pPr>
            <a:lvl9pPr lvl="8" algn="l">
              <a:lnSpc>
                <a:spcPct val="90000"/>
              </a:lnSpc>
              <a:spcBef>
                <a:spcPts val="0"/>
              </a:spcBef>
              <a:spcAft>
                <a:spcPts val="0"/>
              </a:spcAft>
              <a:buClr>
                <a:srgbClr val="000000"/>
              </a:buClr>
              <a:buSzPts val="1800"/>
              <a:buNone/>
              <a:defRPr/>
            </a:lvl9pPr>
          </a:lstStyle>
          <a:p/>
        </p:txBody>
      </p:sp>
      <p:sp>
        <p:nvSpPr>
          <p:cNvPr id="153" name="Google Shape;153;p129"/>
          <p:cNvSpPr txBox="1"/>
          <p:nvPr>
            <p:ph idx="12" type="sldNum"/>
          </p:nvPr>
        </p:nvSpPr>
        <p:spPr>
          <a:xfrm>
            <a:off x="11089825" y="6404294"/>
            <a:ext cx="263978" cy="269237"/>
          </a:xfrm>
          <a:prstGeom prst="rect">
            <a:avLst/>
          </a:prstGeom>
          <a:noFill/>
          <a:ln>
            <a:noFill/>
          </a:ln>
        </p:spPr>
        <p:txBody>
          <a:bodyPr anchorCtr="0" anchor="ctr" bIns="45700" lIns="45700" spcFirstLastPara="1" rIns="45700" wrap="square" tIns="45700">
            <a:spAutoFit/>
          </a:bodyPr>
          <a:lstStyle>
            <a:lvl1pPr indent="0" lvl="0"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
  <p:cSld name="Vide 3">
    <p:bg>
      <p:bgPr>
        <a:solidFill>
          <a:srgbClr val="FFFFFF"/>
        </a:solidFill>
      </p:bgPr>
    </p:bg>
    <p:spTree>
      <p:nvGrpSpPr>
        <p:cNvPr id="154" name="Shape 154"/>
        <p:cNvGrpSpPr/>
        <p:nvPr/>
      </p:nvGrpSpPr>
      <p:grpSpPr>
        <a:xfrm>
          <a:off x="0" y="0"/>
          <a:ext cx="0" cy="0"/>
          <a:chOff x="0" y="0"/>
          <a:chExt cx="0" cy="0"/>
        </a:xfrm>
      </p:grpSpPr>
      <p:sp>
        <p:nvSpPr>
          <p:cNvPr id="155" name="Google Shape;155;p130"/>
          <p:cNvSpPr txBox="1"/>
          <p:nvPr>
            <p:ph idx="12" type="sldNum"/>
          </p:nvPr>
        </p:nvSpPr>
        <p:spPr>
          <a:xfrm>
            <a:off x="11089825" y="6404294"/>
            <a:ext cx="263978" cy="269237"/>
          </a:xfrm>
          <a:prstGeom prst="rect">
            <a:avLst/>
          </a:prstGeom>
          <a:noFill/>
          <a:ln>
            <a:noFill/>
          </a:ln>
        </p:spPr>
        <p:txBody>
          <a:bodyPr anchorCtr="0" anchor="ctr" bIns="45700" lIns="45700" spcFirstLastPara="1" rIns="45700" wrap="square" tIns="45700">
            <a:spAutoFit/>
          </a:bodyPr>
          <a:lstStyle>
            <a:lvl1pPr indent="0" lvl="0"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
  <p:cSld name="Vide">
    <p:bg>
      <p:bgPr>
        <a:solidFill>
          <a:srgbClr val="FFFFFF"/>
        </a:solidFill>
      </p:bgPr>
    </p:bg>
    <p:spTree>
      <p:nvGrpSpPr>
        <p:cNvPr id="15" name="Shape 15"/>
        <p:cNvGrpSpPr/>
        <p:nvPr/>
      </p:nvGrpSpPr>
      <p:grpSpPr>
        <a:xfrm>
          <a:off x="0" y="0"/>
          <a:ext cx="0" cy="0"/>
          <a:chOff x="0" y="0"/>
          <a:chExt cx="0" cy="0"/>
        </a:xfrm>
      </p:grpSpPr>
      <p:sp>
        <p:nvSpPr>
          <p:cNvPr id="16" name="Google Shape;16;p82"/>
          <p:cNvSpPr txBox="1"/>
          <p:nvPr>
            <p:ph idx="12" type="sldNum"/>
          </p:nvPr>
        </p:nvSpPr>
        <p:spPr>
          <a:xfrm>
            <a:off x="11089825" y="6404294"/>
            <a:ext cx="263978" cy="269237"/>
          </a:xfrm>
          <a:prstGeom prst="rect">
            <a:avLst/>
          </a:prstGeom>
          <a:noFill/>
          <a:ln>
            <a:noFill/>
          </a:ln>
        </p:spPr>
        <p:txBody>
          <a:bodyPr anchorCtr="0" anchor="ctr" bIns="45700" lIns="45700" spcFirstLastPara="1" rIns="45700" wrap="square" tIns="45700">
            <a:spAutoFit/>
          </a:bodyPr>
          <a:lstStyle>
            <a:lvl1pPr indent="0" lvl="0"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u avec légende">
  <p:cSld name="Contenu avec légende 3">
    <p:bg>
      <p:bgPr>
        <a:solidFill>
          <a:srgbClr val="FFFFFF"/>
        </a:solidFill>
      </p:bgPr>
    </p:bg>
    <p:spTree>
      <p:nvGrpSpPr>
        <p:cNvPr id="156" name="Shape 156"/>
        <p:cNvGrpSpPr/>
        <p:nvPr/>
      </p:nvGrpSpPr>
      <p:grpSpPr>
        <a:xfrm>
          <a:off x="0" y="0"/>
          <a:ext cx="0" cy="0"/>
          <a:chOff x="0" y="0"/>
          <a:chExt cx="0" cy="0"/>
        </a:xfrm>
      </p:grpSpPr>
      <p:sp>
        <p:nvSpPr>
          <p:cNvPr id="157" name="Google Shape;157;p131"/>
          <p:cNvSpPr txBox="1"/>
          <p:nvPr>
            <p:ph type="title"/>
          </p:nvPr>
        </p:nvSpPr>
        <p:spPr>
          <a:xfrm>
            <a:off x="839787" y="457200"/>
            <a:ext cx="3932240" cy="1600200"/>
          </a:xfrm>
          <a:prstGeom prst="rect">
            <a:avLst/>
          </a:prstGeom>
          <a:noFill/>
          <a:ln>
            <a:noFill/>
          </a:ln>
        </p:spPr>
        <p:txBody>
          <a:bodyPr anchorCtr="0" anchor="b" bIns="45700" lIns="45700" spcFirstLastPara="1" rIns="45700" wrap="square" tIns="45700">
            <a:normAutofit/>
          </a:bodyPr>
          <a:lstStyle>
            <a:lvl1pPr lvl="0" algn="l">
              <a:lnSpc>
                <a:spcPct val="90000"/>
              </a:lnSpc>
              <a:spcBef>
                <a:spcPts val="0"/>
              </a:spcBef>
              <a:spcAft>
                <a:spcPts val="0"/>
              </a:spcAft>
              <a:buClr>
                <a:srgbClr val="000000"/>
              </a:buClr>
              <a:buSzPts val="3200"/>
              <a:buFont typeface="Calibri"/>
              <a:buNone/>
              <a:defRPr sz="3200"/>
            </a:lvl1pPr>
            <a:lvl2pPr lvl="1" algn="l">
              <a:lnSpc>
                <a:spcPct val="90000"/>
              </a:lnSpc>
              <a:spcBef>
                <a:spcPts val="0"/>
              </a:spcBef>
              <a:spcAft>
                <a:spcPts val="0"/>
              </a:spcAft>
              <a:buClr>
                <a:srgbClr val="000000"/>
              </a:buClr>
              <a:buSzPts val="1800"/>
              <a:buNone/>
              <a:defRPr/>
            </a:lvl2pPr>
            <a:lvl3pPr lvl="2" algn="l">
              <a:lnSpc>
                <a:spcPct val="90000"/>
              </a:lnSpc>
              <a:spcBef>
                <a:spcPts val="0"/>
              </a:spcBef>
              <a:spcAft>
                <a:spcPts val="0"/>
              </a:spcAft>
              <a:buClr>
                <a:srgbClr val="000000"/>
              </a:buClr>
              <a:buSzPts val="1800"/>
              <a:buNone/>
              <a:defRPr/>
            </a:lvl3pPr>
            <a:lvl4pPr lvl="3" algn="l">
              <a:lnSpc>
                <a:spcPct val="90000"/>
              </a:lnSpc>
              <a:spcBef>
                <a:spcPts val="0"/>
              </a:spcBef>
              <a:spcAft>
                <a:spcPts val="0"/>
              </a:spcAft>
              <a:buClr>
                <a:srgbClr val="000000"/>
              </a:buClr>
              <a:buSzPts val="1800"/>
              <a:buNone/>
              <a:defRPr/>
            </a:lvl4pPr>
            <a:lvl5pPr lvl="4" algn="l">
              <a:lnSpc>
                <a:spcPct val="90000"/>
              </a:lnSpc>
              <a:spcBef>
                <a:spcPts val="0"/>
              </a:spcBef>
              <a:spcAft>
                <a:spcPts val="0"/>
              </a:spcAft>
              <a:buClr>
                <a:srgbClr val="000000"/>
              </a:buClr>
              <a:buSzPts val="1800"/>
              <a:buNone/>
              <a:defRPr/>
            </a:lvl5pPr>
            <a:lvl6pPr lvl="5" algn="l">
              <a:lnSpc>
                <a:spcPct val="90000"/>
              </a:lnSpc>
              <a:spcBef>
                <a:spcPts val="0"/>
              </a:spcBef>
              <a:spcAft>
                <a:spcPts val="0"/>
              </a:spcAft>
              <a:buClr>
                <a:srgbClr val="000000"/>
              </a:buClr>
              <a:buSzPts val="1800"/>
              <a:buNone/>
              <a:defRPr/>
            </a:lvl6pPr>
            <a:lvl7pPr lvl="6" algn="l">
              <a:lnSpc>
                <a:spcPct val="90000"/>
              </a:lnSpc>
              <a:spcBef>
                <a:spcPts val="0"/>
              </a:spcBef>
              <a:spcAft>
                <a:spcPts val="0"/>
              </a:spcAft>
              <a:buClr>
                <a:srgbClr val="000000"/>
              </a:buClr>
              <a:buSzPts val="1800"/>
              <a:buNone/>
              <a:defRPr/>
            </a:lvl7pPr>
            <a:lvl8pPr lvl="7" algn="l">
              <a:lnSpc>
                <a:spcPct val="90000"/>
              </a:lnSpc>
              <a:spcBef>
                <a:spcPts val="0"/>
              </a:spcBef>
              <a:spcAft>
                <a:spcPts val="0"/>
              </a:spcAft>
              <a:buClr>
                <a:srgbClr val="000000"/>
              </a:buClr>
              <a:buSzPts val="1800"/>
              <a:buNone/>
              <a:defRPr/>
            </a:lvl8pPr>
            <a:lvl9pPr lvl="8" algn="l">
              <a:lnSpc>
                <a:spcPct val="90000"/>
              </a:lnSpc>
              <a:spcBef>
                <a:spcPts val="0"/>
              </a:spcBef>
              <a:spcAft>
                <a:spcPts val="0"/>
              </a:spcAft>
              <a:buClr>
                <a:srgbClr val="000000"/>
              </a:buClr>
              <a:buSzPts val="1800"/>
              <a:buNone/>
              <a:defRPr/>
            </a:lvl9pPr>
          </a:lstStyle>
          <a:p/>
        </p:txBody>
      </p:sp>
      <p:sp>
        <p:nvSpPr>
          <p:cNvPr id="158" name="Google Shape;158;p131"/>
          <p:cNvSpPr txBox="1"/>
          <p:nvPr>
            <p:ph idx="1" type="body"/>
          </p:nvPr>
        </p:nvSpPr>
        <p:spPr>
          <a:xfrm>
            <a:off x="5183187" y="987425"/>
            <a:ext cx="6172204" cy="4873625"/>
          </a:xfrm>
          <a:prstGeom prst="rect">
            <a:avLst/>
          </a:prstGeom>
          <a:noFill/>
          <a:ln>
            <a:noFill/>
          </a:ln>
        </p:spPr>
        <p:txBody>
          <a:bodyPr anchorCtr="0" anchor="t" bIns="45700" lIns="45700" spcFirstLastPara="1" rIns="45700" wrap="square" tIns="45700">
            <a:normAutofit/>
          </a:bodyPr>
          <a:lstStyle>
            <a:lvl1pPr indent="-431800" lvl="0" marL="457200" algn="l">
              <a:lnSpc>
                <a:spcPct val="90000"/>
              </a:lnSpc>
              <a:spcBef>
                <a:spcPts val="1000"/>
              </a:spcBef>
              <a:spcAft>
                <a:spcPts val="0"/>
              </a:spcAft>
              <a:buClr>
                <a:srgbClr val="000000"/>
              </a:buClr>
              <a:buSzPts val="3200"/>
              <a:buChar char="•"/>
              <a:defRPr sz="3200"/>
            </a:lvl1pPr>
            <a:lvl2pPr indent="-431800" lvl="1" marL="914400" algn="l">
              <a:lnSpc>
                <a:spcPct val="90000"/>
              </a:lnSpc>
              <a:spcBef>
                <a:spcPts val="1000"/>
              </a:spcBef>
              <a:spcAft>
                <a:spcPts val="0"/>
              </a:spcAft>
              <a:buClr>
                <a:srgbClr val="000000"/>
              </a:buClr>
              <a:buSzPts val="3200"/>
              <a:buChar char="•"/>
              <a:defRPr sz="3200"/>
            </a:lvl2pPr>
            <a:lvl3pPr indent="-431800" lvl="2" marL="1371600" algn="l">
              <a:lnSpc>
                <a:spcPct val="90000"/>
              </a:lnSpc>
              <a:spcBef>
                <a:spcPts val="1000"/>
              </a:spcBef>
              <a:spcAft>
                <a:spcPts val="0"/>
              </a:spcAft>
              <a:buClr>
                <a:srgbClr val="000000"/>
              </a:buClr>
              <a:buSzPts val="3200"/>
              <a:buChar char="•"/>
              <a:defRPr sz="3200"/>
            </a:lvl3pPr>
            <a:lvl4pPr indent="-431800" lvl="3" marL="1828800" algn="l">
              <a:lnSpc>
                <a:spcPct val="90000"/>
              </a:lnSpc>
              <a:spcBef>
                <a:spcPts val="1000"/>
              </a:spcBef>
              <a:spcAft>
                <a:spcPts val="0"/>
              </a:spcAft>
              <a:buClr>
                <a:srgbClr val="000000"/>
              </a:buClr>
              <a:buSzPts val="3200"/>
              <a:buChar char="•"/>
              <a:defRPr sz="3200"/>
            </a:lvl4pPr>
            <a:lvl5pPr indent="-431800" lvl="4" marL="2286000" algn="l">
              <a:lnSpc>
                <a:spcPct val="90000"/>
              </a:lnSpc>
              <a:spcBef>
                <a:spcPts val="1000"/>
              </a:spcBef>
              <a:spcAft>
                <a:spcPts val="0"/>
              </a:spcAft>
              <a:buClr>
                <a:srgbClr val="000000"/>
              </a:buClr>
              <a:buSzPts val="3200"/>
              <a:buChar char="•"/>
              <a:defRPr sz="3200"/>
            </a:lvl5pPr>
            <a:lvl6pPr indent="-342900" lvl="5" marL="2743200" algn="l">
              <a:lnSpc>
                <a:spcPct val="90000"/>
              </a:lnSpc>
              <a:spcBef>
                <a:spcPts val="1000"/>
              </a:spcBef>
              <a:spcAft>
                <a:spcPts val="0"/>
              </a:spcAft>
              <a:buClr>
                <a:srgbClr val="000000"/>
              </a:buClr>
              <a:buSzPts val="1800"/>
              <a:buChar char="•"/>
              <a:defRPr/>
            </a:lvl6pPr>
            <a:lvl7pPr indent="-342900" lvl="6" marL="3200400" algn="l">
              <a:lnSpc>
                <a:spcPct val="90000"/>
              </a:lnSpc>
              <a:spcBef>
                <a:spcPts val="1000"/>
              </a:spcBef>
              <a:spcAft>
                <a:spcPts val="0"/>
              </a:spcAft>
              <a:buClr>
                <a:srgbClr val="000000"/>
              </a:buClr>
              <a:buSzPts val="1800"/>
              <a:buChar char="•"/>
              <a:defRPr/>
            </a:lvl7pPr>
            <a:lvl8pPr indent="-342900" lvl="7" marL="3657600" algn="l">
              <a:lnSpc>
                <a:spcPct val="90000"/>
              </a:lnSpc>
              <a:spcBef>
                <a:spcPts val="1000"/>
              </a:spcBef>
              <a:spcAft>
                <a:spcPts val="0"/>
              </a:spcAft>
              <a:buClr>
                <a:srgbClr val="000000"/>
              </a:buClr>
              <a:buSzPts val="1800"/>
              <a:buChar char="•"/>
              <a:defRPr/>
            </a:lvl8pPr>
            <a:lvl9pPr indent="-342900" lvl="8" marL="4114800" algn="l">
              <a:lnSpc>
                <a:spcPct val="90000"/>
              </a:lnSpc>
              <a:spcBef>
                <a:spcPts val="1000"/>
              </a:spcBef>
              <a:spcAft>
                <a:spcPts val="0"/>
              </a:spcAft>
              <a:buClr>
                <a:srgbClr val="000000"/>
              </a:buClr>
              <a:buSzPts val="1800"/>
              <a:buChar char="•"/>
              <a:defRPr/>
            </a:lvl9pPr>
          </a:lstStyle>
          <a:p/>
        </p:txBody>
      </p:sp>
      <p:sp>
        <p:nvSpPr>
          <p:cNvPr id="159" name="Google Shape;159;p131"/>
          <p:cNvSpPr txBox="1"/>
          <p:nvPr>
            <p:ph idx="2" type="body"/>
          </p:nvPr>
        </p:nvSpPr>
        <p:spPr>
          <a:xfrm>
            <a:off x="839787" y="2057400"/>
            <a:ext cx="3932238" cy="3811588"/>
          </a:xfrm>
          <a:prstGeom prst="rect">
            <a:avLst/>
          </a:prstGeom>
          <a:noFill/>
          <a:ln>
            <a:noFill/>
          </a:ln>
        </p:spPr>
        <p:txBody>
          <a:bodyPr anchorCtr="0" anchor="t" bIns="45700" lIns="45700" spcFirstLastPara="1" rIns="45700" wrap="square" tIns="45700">
            <a:normAutofit/>
          </a:bodyPr>
          <a:lstStyle>
            <a:lvl1pPr indent="-342900" lvl="0" marL="457200" algn="l">
              <a:lnSpc>
                <a:spcPct val="90000"/>
              </a:lnSpc>
              <a:spcBef>
                <a:spcPts val="1000"/>
              </a:spcBef>
              <a:spcAft>
                <a:spcPts val="0"/>
              </a:spcAft>
              <a:buClr>
                <a:srgbClr val="000000"/>
              </a:buClr>
              <a:buSzPts val="1800"/>
              <a:buChar char="•"/>
              <a:defRPr/>
            </a:lvl1pPr>
            <a:lvl2pPr indent="-342900" lvl="1" marL="914400" algn="l">
              <a:lnSpc>
                <a:spcPct val="90000"/>
              </a:lnSpc>
              <a:spcBef>
                <a:spcPts val="1000"/>
              </a:spcBef>
              <a:spcAft>
                <a:spcPts val="0"/>
              </a:spcAft>
              <a:buClr>
                <a:srgbClr val="000000"/>
              </a:buClr>
              <a:buSzPts val="1800"/>
              <a:buChar char="•"/>
              <a:defRPr/>
            </a:lvl2pPr>
            <a:lvl3pPr indent="-342900" lvl="2" marL="1371600" algn="l">
              <a:lnSpc>
                <a:spcPct val="90000"/>
              </a:lnSpc>
              <a:spcBef>
                <a:spcPts val="1000"/>
              </a:spcBef>
              <a:spcAft>
                <a:spcPts val="0"/>
              </a:spcAft>
              <a:buClr>
                <a:srgbClr val="000000"/>
              </a:buClr>
              <a:buSzPts val="1800"/>
              <a:buChar char="•"/>
              <a:defRPr/>
            </a:lvl3pPr>
            <a:lvl4pPr indent="-342900" lvl="3" marL="1828800" algn="l">
              <a:lnSpc>
                <a:spcPct val="90000"/>
              </a:lnSpc>
              <a:spcBef>
                <a:spcPts val="1000"/>
              </a:spcBef>
              <a:spcAft>
                <a:spcPts val="0"/>
              </a:spcAft>
              <a:buClr>
                <a:srgbClr val="000000"/>
              </a:buClr>
              <a:buSzPts val="1800"/>
              <a:buChar char="•"/>
              <a:defRPr/>
            </a:lvl4pPr>
            <a:lvl5pPr indent="-342900" lvl="4" marL="2286000" algn="l">
              <a:lnSpc>
                <a:spcPct val="90000"/>
              </a:lnSpc>
              <a:spcBef>
                <a:spcPts val="1000"/>
              </a:spcBef>
              <a:spcAft>
                <a:spcPts val="0"/>
              </a:spcAft>
              <a:buClr>
                <a:srgbClr val="000000"/>
              </a:buClr>
              <a:buSzPts val="1800"/>
              <a:buChar char="•"/>
              <a:defRPr/>
            </a:lvl5pPr>
            <a:lvl6pPr indent="-342900" lvl="5" marL="2743200" algn="l">
              <a:lnSpc>
                <a:spcPct val="90000"/>
              </a:lnSpc>
              <a:spcBef>
                <a:spcPts val="1000"/>
              </a:spcBef>
              <a:spcAft>
                <a:spcPts val="0"/>
              </a:spcAft>
              <a:buClr>
                <a:srgbClr val="000000"/>
              </a:buClr>
              <a:buSzPts val="1800"/>
              <a:buChar char="•"/>
              <a:defRPr/>
            </a:lvl6pPr>
            <a:lvl7pPr indent="-342900" lvl="6" marL="3200400" algn="l">
              <a:lnSpc>
                <a:spcPct val="90000"/>
              </a:lnSpc>
              <a:spcBef>
                <a:spcPts val="1000"/>
              </a:spcBef>
              <a:spcAft>
                <a:spcPts val="0"/>
              </a:spcAft>
              <a:buClr>
                <a:srgbClr val="000000"/>
              </a:buClr>
              <a:buSzPts val="1800"/>
              <a:buChar char="•"/>
              <a:defRPr/>
            </a:lvl7pPr>
            <a:lvl8pPr indent="-342900" lvl="7" marL="3657600" algn="l">
              <a:lnSpc>
                <a:spcPct val="90000"/>
              </a:lnSpc>
              <a:spcBef>
                <a:spcPts val="1000"/>
              </a:spcBef>
              <a:spcAft>
                <a:spcPts val="0"/>
              </a:spcAft>
              <a:buClr>
                <a:srgbClr val="000000"/>
              </a:buClr>
              <a:buSzPts val="1800"/>
              <a:buChar char="•"/>
              <a:defRPr/>
            </a:lvl8pPr>
            <a:lvl9pPr indent="-342900" lvl="8" marL="4114800" algn="l">
              <a:lnSpc>
                <a:spcPct val="90000"/>
              </a:lnSpc>
              <a:spcBef>
                <a:spcPts val="1000"/>
              </a:spcBef>
              <a:spcAft>
                <a:spcPts val="0"/>
              </a:spcAft>
              <a:buClr>
                <a:srgbClr val="000000"/>
              </a:buClr>
              <a:buSzPts val="1800"/>
              <a:buChar char="•"/>
              <a:defRPr/>
            </a:lvl9pPr>
          </a:lstStyle>
          <a:p/>
        </p:txBody>
      </p:sp>
      <p:sp>
        <p:nvSpPr>
          <p:cNvPr id="160" name="Google Shape;160;p131"/>
          <p:cNvSpPr txBox="1"/>
          <p:nvPr>
            <p:ph idx="12" type="sldNum"/>
          </p:nvPr>
        </p:nvSpPr>
        <p:spPr>
          <a:xfrm>
            <a:off x="11089825" y="6404294"/>
            <a:ext cx="263978" cy="269237"/>
          </a:xfrm>
          <a:prstGeom prst="rect">
            <a:avLst/>
          </a:prstGeom>
          <a:noFill/>
          <a:ln>
            <a:noFill/>
          </a:ln>
        </p:spPr>
        <p:txBody>
          <a:bodyPr anchorCtr="0" anchor="ctr" bIns="45700" lIns="45700" spcFirstLastPara="1" rIns="45700" wrap="square" tIns="45700">
            <a:spAutoFit/>
          </a:bodyPr>
          <a:lstStyle>
            <a:lvl1pPr indent="0" lvl="0"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avec légende">
  <p:cSld name="Image avec légende 2">
    <p:bg>
      <p:bgPr>
        <a:solidFill>
          <a:srgbClr val="FFFFFF"/>
        </a:solidFill>
      </p:bgPr>
    </p:bg>
    <p:spTree>
      <p:nvGrpSpPr>
        <p:cNvPr id="161" name="Shape 161"/>
        <p:cNvGrpSpPr/>
        <p:nvPr/>
      </p:nvGrpSpPr>
      <p:grpSpPr>
        <a:xfrm>
          <a:off x="0" y="0"/>
          <a:ext cx="0" cy="0"/>
          <a:chOff x="0" y="0"/>
          <a:chExt cx="0" cy="0"/>
        </a:xfrm>
      </p:grpSpPr>
      <p:sp>
        <p:nvSpPr>
          <p:cNvPr id="162" name="Google Shape;162;p132"/>
          <p:cNvSpPr txBox="1"/>
          <p:nvPr>
            <p:ph type="title"/>
          </p:nvPr>
        </p:nvSpPr>
        <p:spPr>
          <a:xfrm>
            <a:off x="839787" y="457200"/>
            <a:ext cx="3932240" cy="1600200"/>
          </a:xfrm>
          <a:prstGeom prst="rect">
            <a:avLst/>
          </a:prstGeom>
          <a:noFill/>
          <a:ln>
            <a:noFill/>
          </a:ln>
        </p:spPr>
        <p:txBody>
          <a:bodyPr anchorCtr="0" anchor="b" bIns="45700" lIns="45700" spcFirstLastPara="1" rIns="45700" wrap="square" tIns="45700">
            <a:normAutofit/>
          </a:bodyPr>
          <a:lstStyle>
            <a:lvl1pPr lvl="0" algn="l">
              <a:lnSpc>
                <a:spcPct val="90000"/>
              </a:lnSpc>
              <a:spcBef>
                <a:spcPts val="0"/>
              </a:spcBef>
              <a:spcAft>
                <a:spcPts val="0"/>
              </a:spcAft>
              <a:buClr>
                <a:srgbClr val="000000"/>
              </a:buClr>
              <a:buSzPts val="3200"/>
              <a:buFont typeface="Calibri"/>
              <a:buNone/>
              <a:defRPr sz="3200"/>
            </a:lvl1pPr>
            <a:lvl2pPr lvl="1" algn="l">
              <a:lnSpc>
                <a:spcPct val="90000"/>
              </a:lnSpc>
              <a:spcBef>
                <a:spcPts val="0"/>
              </a:spcBef>
              <a:spcAft>
                <a:spcPts val="0"/>
              </a:spcAft>
              <a:buClr>
                <a:srgbClr val="000000"/>
              </a:buClr>
              <a:buSzPts val="1800"/>
              <a:buNone/>
              <a:defRPr/>
            </a:lvl2pPr>
            <a:lvl3pPr lvl="2" algn="l">
              <a:lnSpc>
                <a:spcPct val="90000"/>
              </a:lnSpc>
              <a:spcBef>
                <a:spcPts val="0"/>
              </a:spcBef>
              <a:spcAft>
                <a:spcPts val="0"/>
              </a:spcAft>
              <a:buClr>
                <a:srgbClr val="000000"/>
              </a:buClr>
              <a:buSzPts val="1800"/>
              <a:buNone/>
              <a:defRPr/>
            </a:lvl3pPr>
            <a:lvl4pPr lvl="3" algn="l">
              <a:lnSpc>
                <a:spcPct val="90000"/>
              </a:lnSpc>
              <a:spcBef>
                <a:spcPts val="0"/>
              </a:spcBef>
              <a:spcAft>
                <a:spcPts val="0"/>
              </a:spcAft>
              <a:buClr>
                <a:srgbClr val="000000"/>
              </a:buClr>
              <a:buSzPts val="1800"/>
              <a:buNone/>
              <a:defRPr/>
            </a:lvl4pPr>
            <a:lvl5pPr lvl="4" algn="l">
              <a:lnSpc>
                <a:spcPct val="90000"/>
              </a:lnSpc>
              <a:spcBef>
                <a:spcPts val="0"/>
              </a:spcBef>
              <a:spcAft>
                <a:spcPts val="0"/>
              </a:spcAft>
              <a:buClr>
                <a:srgbClr val="000000"/>
              </a:buClr>
              <a:buSzPts val="1800"/>
              <a:buNone/>
              <a:defRPr/>
            </a:lvl5pPr>
            <a:lvl6pPr lvl="5" algn="l">
              <a:lnSpc>
                <a:spcPct val="90000"/>
              </a:lnSpc>
              <a:spcBef>
                <a:spcPts val="0"/>
              </a:spcBef>
              <a:spcAft>
                <a:spcPts val="0"/>
              </a:spcAft>
              <a:buClr>
                <a:srgbClr val="000000"/>
              </a:buClr>
              <a:buSzPts val="1800"/>
              <a:buNone/>
              <a:defRPr/>
            </a:lvl6pPr>
            <a:lvl7pPr lvl="6" algn="l">
              <a:lnSpc>
                <a:spcPct val="90000"/>
              </a:lnSpc>
              <a:spcBef>
                <a:spcPts val="0"/>
              </a:spcBef>
              <a:spcAft>
                <a:spcPts val="0"/>
              </a:spcAft>
              <a:buClr>
                <a:srgbClr val="000000"/>
              </a:buClr>
              <a:buSzPts val="1800"/>
              <a:buNone/>
              <a:defRPr/>
            </a:lvl7pPr>
            <a:lvl8pPr lvl="7" algn="l">
              <a:lnSpc>
                <a:spcPct val="90000"/>
              </a:lnSpc>
              <a:spcBef>
                <a:spcPts val="0"/>
              </a:spcBef>
              <a:spcAft>
                <a:spcPts val="0"/>
              </a:spcAft>
              <a:buClr>
                <a:srgbClr val="000000"/>
              </a:buClr>
              <a:buSzPts val="1800"/>
              <a:buNone/>
              <a:defRPr/>
            </a:lvl8pPr>
            <a:lvl9pPr lvl="8" algn="l">
              <a:lnSpc>
                <a:spcPct val="90000"/>
              </a:lnSpc>
              <a:spcBef>
                <a:spcPts val="0"/>
              </a:spcBef>
              <a:spcAft>
                <a:spcPts val="0"/>
              </a:spcAft>
              <a:buClr>
                <a:srgbClr val="000000"/>
              </a:buClr>
              <a:buSzPts val="1800"/>
              <a:buNone/>
              <a:defRPr/>
            </a:lvl9pPr>
          </a:lstStyle>
          <a:p/>
        </p:txBody>
      </p:sp>
      <p:sp>
        <p:nvSpPr>
          <p:cNvPr id="163" name="Google Shape;163;p132"/>
          <p:cNvSpPr/>
          <p:nvPr>
            <p:ph idx="2" type="pic"/>
          </p:nvPr>
        </p:nvSpPr>
        <p:spPr>
          <a:xfrm>
            <a:off x="5183187" y="987425"/>
            <a:ext cx="6172204" cy="4873625"/>
          </a:xfrm>
          <a:prstGeom prst="rect">
            <a:avLst/>
          </a:prstGeom>
          <a:noFill/>
          <a:ln>
            <a:noFill/>
          </a:ln>
        </p:spPr>
      </p:sp>
      <p:sp>
        <p:nvSpPr>
          <p:cNvPr id="164" name="Google Shape;164;p132"/>
          <p:cNvSpPr txBox="1"/>
          <p:nvPr>
            <p:ph idx="1" type="body"/>
          </p:nvPr>
        </p:nvSpPr>
        <p:spPr>
          <a:xfrm>
            <a:off x="839787" y="2057400"/>
            <a:ext cx="3932240" cy="3811588"/>
          </a:xfrm>
          <a:prstGeom prst="rect">
            <a:avLst/>
          </a:prstGeom>
          <a:noFill/>
          <a:ln>
            <a:noFill/>
          </a:ln>
        </p:spPr>
        <p:txBody>
          <a:bodyPr anchorCtr="0" anchor="t" bIns="45700" lIns="45700" spcFirstLastPara="1" rIns="45700" wrap="square" tIns="45700">
            <a:normAutofit/>
          </a:bodyPr>
          <a:lstStyle>
            <a:lvl1pPr indent="-228600" lvl="0" marL="457200" algn="l">
              <a:lnSpc>
                <a:spcPct val="90000"/>
              </a:lnSpc>
              <a:spcBef>
                <a:spcPts val="1000"/>
              </a:spcBef>
              <a:spcAft>
                <a:spcPts val="0"/>
              </a:spcAft>
              <a:buClr>
                <a:srgbClr val="000000"/>
              </a:buClr>
              <a:buSzPts val="1600"/>
              <a:buFont typeface="Calibri"/>
              <a:buNone/>
              <a:defRPr sz="1600"/>
            </a:lvl1pPr>
            <a:lvl2pPr indent="-228600" lvl="1" marL="914400" algn="l">
              <a:lnSpc>
                <a:spcPct val="90000"/>
              </a:lnSpc>
              <a:spcBef>
                <a:spcPts val="1000"/>
              </a:spcBef>
              <a:spcAft>
                <a:spcPts val="0"/>
              </a:spcAft>
              <a:buClr>
                <a:srgbClr val="000000"/>
              </a:buClr>
              <a:buSzPts val="1600"/>
              <a:buFont typeface="Calibri"/>
              <a:buNone/>
              <a:defRPr sz="1600"/>
            </a:lvl2pPr>
            <a:lvl3pPr indent="-228600" lvl="2" marL="1371600" algn="l">
              <a:lnSpc>
                <a:spcPct val="90000"/>
              </a:lnSpc>
              <a:spcBef>
                <a:spcPts val="1000"/>
              </a:spcBef>
              <a:spcAft>
                <a:spcPts val="0"/>
              </a:spcAft>
              <a:buClr>
                <a:srgbClr val="000000"/>
              </a:buClr>
              <a:buSzPts val="1600"/>
              <a:buFont typeface="Calibri"/>
              <a:buNone/>
              <a:defRPr sz="1600"/>
            </a:lvl3pPr>
            <a:lvl4pPr indent="-228600" lvl="3" marL="1828800" algn="l">
              <a:lnSpc>
                <a:spcPct val="90000"/>
              </a:lnSpc>
              <a:spcBef>
                <a:spcPts val="1000"/>
              </a:spcBef>
              <a:spcAft>
                <a:spcPts val="0"/>
              </a:spcAft>
              <a:buClr>
                <a:srgbClr val="000000"/>
              </a:buClr>
              <a:buSzPts val="1600"/>
              <a:buFont typeface="Calibri"/>
              <a:buNone/>
              <a:defRPr sz="1600"/>
            </a:lvl4pPr>
            <a:lvl5pPr indent="-228600" lvl="4" marL="2286000" algn="l">
              <a:lnSpc>
                <a:spcPct val="90000"/>
              </a:lnSpc>
              <a:spcBef>
                <a:spcPts val="1000"/>
              </a:spcBef>
              <a:spcAft>
                <a:spcPts val="0"/>
              </a:spcAft>
              <a:buClr>
                <a:srgbClr val="000000"/>
              </a:buClr>
              <a:buSzPts val="1600"/>
              <a:buFont typeface="Calibri"/>
              <a:buNone/>
              <a:defRPr sz="1600"/>
            </a:lvl5pPr>
            <a:lvl6pPr indent="-342900" lvl="5" marL="2743200" algn="l">
              <a:lnSpc>
                <a:spcPct val="90000"/>
              </a:lnSpc>
              <a:spcBef>
                <a:spcPts val="1000"/>
              </a:spcBef>
              <a:spcAft>
                <a:spcPts val="0"/>
              </a:spcAft>
              <a:buClr>
                <a:srgbClr val="000000"/>
              </a:buClr>
              <a:buSzPts val="1800"/>
              <a:buChar char="•"/>
              <a:defRPr/>
            </a:lvl6pPr>
            <a:lvl7pPr indent="-342900" lvl="6" marL="3200400" algn="l">
              <a:lnSpc>
                <a:spcPct val="90000"/>
              </a:lnSpc>
              <a:spcBef>
                <a:spcPts val="1000"/>
              </a:spcBef>
              <a:spcAft>
                <a:spcPts val="0"/>
              </a:spcAft>
              <a:buClr>
                <a:srgbClr val="000000"/>
              </a:buClr>
              <a:buSzPts val="1800"/>
              <a:buChar char="•"/>
              <a:defRPr/>
            </a:lvl7pPr>
            <a:lvl8pPr indent="-342900" lvl="7" marL="3657600" algn="l">
              <a:lnSpc>
                <a:spcPct val="90000"/>
              </a:lnSpc>
              <a:spcBef>
                <a:spcPts val="1000"/>
              </a:spcBef>
              <a:spcAft>
                <a:spcPts val="0"/>
              </a:spcAft>
              <a:buClr>
                <a:srgbClr val="000000"/>
              </a:buClr>
              <a:buSzPts val="1800"/>
              <a:buChar char="•"/>
              <a:defRPr/>
            </a:lvl8pPr>
            <a:lvl9pPr indent="-342900" lvl="8" marL="4114800" algn="l">
              <a:lnSpc>
                <a:spcPct val="90000"/>
              </a:lnSpc>
              <a:spcBef>
                <a:spcPts val="1000"/>
              </a:spcBef>
              <a:spcAft>
                <a:spcPts val="0"/>
              </a:spcAft>
              <a:buClr>
                <a:srgbClr val="000000"/>
              </a:buClr>
              <a:buSzPts val="1800"/>
              <a:buChar char="•"/>
              <a:defRPr/>
            </a:lvl9pPr>
          </a:lstStyle>
          <a:p/>
        </p:txBody>
      </p:sp>
      <p:sp>
        <p:nvSpPr>
          <p:cNvPr id="165" name="Google Shape;165;p132"/>
          <p:cNvSpPr txBox="1"/>
          <p:nvPr>
            <p:ph idx="12" type="sldNum"/>
          </p:nvPr>
        </p:nvSpPr>
        <p:spPr>
          <a:xfrm>
            <a:off x="11089825" y="6404294"/>
            <a:ext cx="263978" cy="269237"/>
          </a:xfrm>
          <a:prstGeom prst="rect">
            <a:avLst/>
          </a:prstGeom>
          <a:noFill/>
          <a:ln>
            <a:noFill/>
          </a:ln>
        </p:spPr>
        <p:txBody>
          <a:bodyPr anchorCtr="0" anchor="ctr" bIns="45700" lIns="45700" spcFirstLastPara="1" rIns="45700" wrap="square" tIns="45700">
            <a:spAutoFit/>
          </a:bodyPr>
          <a:lstStyle>
            <a:lvl1pPr indent="0" lvl="0"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texte vertical">
  <p:cSld name="Titre et texte vertical 3">
    <p:bg>
      <p:bgPr>
        <a:solidFill>
          <a:srgbClr val="FFFFFF"/>
        </a:solidFill>
      </p:bgPr>
    </p:bg>
    <p:spTree>
      <p:nvGrpSpPr>
        <p:cNvPr id="166" name="Shape 166"/>
        <p:cNvGrpSpPr/>
        <p:nvPr/>
      </p:nvGrpSpPr>
      <p:grpSpPr>
        <a:xfrm>
          <a:off x="0" y="0"/>
          <a:ext cx="0" cy="0"/>
          <a:chOff x="0" y="0"/>
          <a:chExt cx="0" cy="0"/>
        </a:xfrm>
      </p:grpSpPr>
      <p:sp>
        <p:nvSpPr>
          <p:cNvPr id="167" name="Google Shape;167;p133"/>
          <p:cNvSpPr txBox="1"/>
          <p:nvPr>
            <p:ph type="title"/>
          </p:nvPr>
        </p:nvSpPr>
        <p:spPr>
          <a:xfrm>
            <a:off x="838200" y="365125"/>
            <a:ext cx="10515600" cy="1325563"/>
          </a:xfrm>
          <a:prstGeom prst="rect">
            <a:avLst/>
          </a:prstGeom>
          <a:noFill/>
          <a:ln>
            <a:noFill/>
          </a:ln>
        </p:spPr>
        <p:txBody>
          <a:bodyPr anchorCtr="0" anchor="ctr" bIns="45700" lIns="45700" spcFirstLastPara="1" rIns="45700" wrap="square" tIns="45700">
            <a:normAutofit/>
          </a:bodyPr>
          <a:lstStyle>
            <a:lvl1pPr lvl="0" algn="l">
              <a:lnSpc>
                <a:spcPct val="90000"/>
              </a:lnSpc>
              <a:spcBef>
                <a:spcPts val="0"/>
              </a:spcBef>
              <a:spcAft>
                <a:spcPts val="0"/>
              </a:spcAft>
              <a:buClr>
                <a:srgbClr val="000000"/>
              </a:buClr>
              <a:buSzPts val="1800"/>
              <a:buNone/>
              <a:defRPr/>
            </a:lvl1pPr>
            <a:lvl2pPr lvl="1" algn="l">
              <a:lnSpc>
                <a:spcPct val="90000"/>
              </a:lnSpc>
              <a:spcBef>
                <a:spcPts val="0"/>
              </a:spcBef>
              <a:spcAft>
                <a:spcPts val="0"/>
              </a:spcAft>
              <a:buClr>
                <a:srgbClr val="000000"/>
              </a:buClr>
              <a:buSzPts val="1800"/>
              <a:buNone/>
              <a:defRPr/>
            </a:lvl2pPr>
            <a:lvl3pPr lvl="2" algn="l">
              <a:lnSpc>
                <a:spcPct val="90000"/>
              </a:lnSpc>
              <a:spcBef>
                <a:spcPts val="0"/>
              </a:spcBef>
              <a:spcAft>
                <a:spcPts val="0"/>
              </a:spcAft>
              <a:buClr>
                <a:srgbClr val="000000"/>
              </a:buClr>
              <a:buSzPts val="1800"/>
              <a:buNone/>
              <a:defRPr/>
            </a:lvl3pPr>
            <a:lvl4pPr lvl="3" algn="l">
              <a:lnSpc>
                <a:spcPct val="90000"/>
              </a:lnSpc>
              <a:spcBef>
                <a:spcPts val="0"/>
              </a:spcBef>
              <a:spcAft>
                <a:spcPts val="0"/>
              </a:spcAft>
              <a:buClr>
                <a:srgbClr val="000000"/>
              </a:buClr>
              <a:buSzPts val="1800"/>
              <a:buNone/>
              <a:defRPr/>
            </a:lvl4pPr>
            <a:lvl5pPr lvl="4" algn="l">
              <a:lnSpc>
                <a:spcPct val="90000"/>
              </a:lnSpc>
              <a:spcBef>
                <a:spcPts val="0"/>
              </a:spcBef>
              <a:spcAft>
                <a:spcPts val="0"/>
              </a:spcAft>
              <a:buClr>
                <a:srgbClr val="000000"/>
              </a:buClr>
              <a:buSzPts val="1800"/>
              <a:buNone/>
              <a:defRPr/>
            </a:lvl5pPr>
            <a:lvl6pPr lvl="5" algn="l">
              <a:lnSpc>
                <a:spcPct val="90000"/>
              </a:lnSpc>
              <a:spcBef>
                <a:spcPts val="0"/>
              </a:spcBef>
              <a:spcAft>
                <a:spcPts val="0"/>
              </a:spcAft>
              <a:buClr>
                <a:srgbClr val="000000"/>
              </a:buClr>
              <a:buSzPts val="1800"/>
              <a:buNone/>
              <a:defRPr/>
            </a:lvl6pPr>
            <a:lvl7pPr lvl="6" algn="l">
              <a:lnSpc>
                <a:spcPct val="90000"/>
              </a:lnSpc>
              <a:spcBef>
                <a:spcPts val="0"/>
              </a:spcBef>
              <a:spcAft>
                <a:spcPts val="0"/>
              </a:spcAft>
              <a:buClr>
                <a:srgbClr val="000000"/>
              </a:buClr>
              <a:buSzPts val="1800"/>
              <a:buNone/>
              <a:defRPr/>
            </a:lvl7pPr>
            <a:lvl8pPr lvl="7" algn="l">
              <a:lnSpc>
                <a:spcPct val="90000"/>
              </a:lnSpc>
              <a:spcBef>
                <a:spcPts val="0"/>
              </a:spcBef>
              <a:spcAft>
                <a:spcPts val="0"/>
              </a:spcAft>
              <a:buClr>
                <a:srgbClr val="000000"/>
              </a:buClr>
              <a:buSzPts val="1800"/>
              <a:buNone/>
              <a:defRPr/>
            </a:lvl8pPr>
            <a:lvl9pPr lvl="8" algn="l">
              <a:lnSpc>
                <a:spcPct val="90000"/>
              </a:lnSpc>
              <a:spcBef>
                <a:spcPts val="0"/>
              </a:spcBef>
              <a:spcAft>
                <a:spcPts val="0"/>
              </a:spcAft>
              <a:buClr>
                <a:srgbClr val="000000"/>
              </a:buClr>
              <a:buSzPts val="1800"/>
              <a:buNone/>
              <a:defRPr/>
            </a:lvl9pPr>
          </a:lstStyle>
          <a:p/>
        </p:txBody>
      </p:sp>
      <p:sp>
        <p:nvSpPr>
          <p:cNvPr id="168" name="Google Shape;168;p133"/>
          <p:cNvSpPr txBox="1"/>
          <p:nvPr>
            <p:ph idx="1" type="body"/>
          </p:nvPr>
        </p:nvSpPr>
        <p:spPr>
          <a:xfrm>
            <a:off x="838200" y="1825625"/>
            <a:ext cx="10515600" cy="4351338"/>
          </a:xfrm>
          <a:prstGeom prst="rect">
            <a:avLst/>
          </a:prstGeom>
          <a:noFill/>
          <a:ln>
            <a:noFill/>
          </a:ln>
        </p:spPr>
        <p:txBody>
          <a:bodyPr anchorCtr="0" anchor="t" bIns="45700" lIns="45700" spcFirstLastPara="1" rIns="45700" wrap="square" tIns="45700">
            <a:normAutofit/>
          </a:bodyPr>
          <a:lstStyle>
            <a:lvl1pPr indent="-342900" lvl="0" marL="457200" algn="l">
              <a:lnSpc>
                <a:spcPct val="90000"/>
              </a:lnSpc>
              <a:spcBef>
                <a:spcPts val="1000"/>
              </a:spcBef>
              <a:spcAft>
                <a:spcPts val="0"/>
              </a:spcAft>
              <a:buClr>
                <a:srgbClr val="000000"/>
              </a:buClr>
              <a:buSzPts val="1800"/>
              <a:buChar char="•"/>
              <a:defRPr/>
            </a:lvl1pPr>
            <a:lvl2pPr indent="-342900" lvl="1" marL="914400" algn="l">
              <a:lnSpc>
                <a:spcPct val="90000"/>
              </a:lnSpc>
              <a:spcBef>
                <a:spcPts val="1000"/>
              </a:spcBef>
              <a:spcAft>
                <a:spcPts val="0"/>
              </a:spcAft>
              <a:buClr>
                <a:srgbClr val="000000"/>
              </a:buClr>
              <a:buSzPts val="1800"/>
              <a:buChar char="•"/>
              <a:defRPr/>
            </a:lvl2pPr>
            <a:lvl3pPr indent="-342900" lvl="2" marL="1371600" algn="l">
              <a:lnSpc>
                <a:spcPct val="90000"/>
              </a:lnSpc>
              <a:spcBef>
                <a:spcPts val="1000"/>
              </a:spcBef>
              <a:spcAft>
                <a:spcPts val="0"/>
              </a:spcAft>
              <a:buClr>
                <a:srgbClr val="000000"/>
              </a:buClr>
              <a:buSzPts val="1800"/>
              <a:buChar char="•"/>
              <a:defRPr/>
            </a:lvl3pPr>
            <a:lvl4pPr indent="-342900" lvl="3" marL="1828800" algn="l">
              <a:lnSpc>
                <a:spcPct val="90000"/>
              </a:lnSpc>
              <a:spcBef>
                <a:spcPts val="1000"/>
              </a:spcBef>
              <a:spcAft>
                <a:spcPts val="0"/>
              </a:spcAft>
              <a:buClr>
                <a:srgbClr val="000000"/>
              </a:buClr>
              <a:buSzPts val="1800"/>
              <a:buChar char="•"/>
              <a:defRPr/>
            </a:lvl4pPr>
            <a:lvl5pPr indent="-342900" lvl="4" marL="2286000" algn="l">
              <a:lnSpc>
                <a:spcPct val="90000"/>
              </a:lnSpc>
              <a:spcBef>
                <a:spcPts val="1000"/>
              </a:spcBef>
              <a:spcAft>
                <a:spcPts val="0"/>
              </a:spcAft>
              <a:buClr>
                <a:srgbClr val="000000"/>
              </a:buClr>
              <a:buSzPts val="1800"/>
              <a:buChar char="•"/>
              <a:defRPr/>
            </a:lvl5pPr>
            <a:lvl6pPr indent="-342900" lvl="5" marL="2743200" algn="l">
              <a:lnSpc>
                <a:spcPct val="90000"/>
              </a:lnSpc>
              <a:spcBef>
                <a:spcPts val="1000"/>
              </a:spcBef>
              <a:spcAft>
                <a:spcPts val="0"/>
              </a:spcAft>
              <a:buClr>
                <a:srgbClr val="000000"/>
              </a:buClr>
              <a:buSzPts val="1800"/>
              <a:buChar char="•"/>
              <a:defRPr/>
            </a:lvl6pPr>
            <a:lvl7pPr indent="-342900" lvl="6" marL="3200400" algn="l">
              <a:lnSpc>
                <a:spcPct val="90000"/>
              </a:lnSpc>
              <a:spcBef>
                <a:spcPts val="1000"/>
              </a:spcBef>
              <a:spcAft>
                <a:spcPts val="0"/>
              </a:spcAft>
              <a:buClr>
                <a:srgbClr val="000000"/>
              </a:buClr>
              <a:buSzPts val="1800"/>
              <a:buChar char="•"/>
              <a:defRPr/>
            </a:lvl7pPr>
            <a:lvl8pPr indent="-342900" lvl="7" marL="3657600" algn="l">
              <a:lnSpc>
                <a:spcPct val="90000"/>
              </a:lnSpc>
              <a:spcBef>
                <a:spcPts val="1000"/>
              </a:spcBef>
              <a:spcAft>
                <a:spcPts val="0"/>
              </a:spcAft>
              <a:buClr>
                <a:srgbClr val="000000"/>
              </a:buClr>
              <a:buSzPts val="1800"/>
              <a:buChar char="•"/>
              <a:defRPr/>
            </a:lvl8pPr>
            <a:lvl9pPr indent="-342900" lvl="8" marL="4114800" algn="l">
              <a:lnSpc>
                <a:spcPct val="90000"/>
              </a:lnSpc>
              <a:spcBef>
                <a:spcPts val="1000"/>
              </a:spcBef>
              <a:spcAft>
                <a:spcPts val="0"/>
              </a:spcAft>
              <a:buClr>
                <a:srgbClr val="000000"/>
              </a:buClr>
              <a:buSzPts val="1800"/>
              <a:buChar char="•"/>
              <a:defRPr/>
            </a:lvl9pPr>
          </a:lstStyle>
          <a:p/>
        </p:txBody>
      </p:sp>
      <p:sp>
        <p:nvSpPr>
          <p:cNvPr id="169" name="Google Shape;169;p133"/>
          <p:cNvSpPr txBox="1"/>
          <p:nvPr>
            <p:ph idx="12" type="sldNum"/>
          </p:nvPr>
        </p:nvSpPr>
        <p:spPr>
          <a:xfrm>
            <a:off x="11089825" y="6404294"/>
            <a:ext cx="263978" cy="269237"/>
          </a:xfrm>
          <a:prstGeom prst="rect">
            <a:avLst/>
          </a:prstGeom>
          <a:noFill/>
          <a:ln>
            <a:noFill/>
          </a:ln>
        </p:spPr>
        <p:txBody>
          <a:bodyPr anchorCtr="0" anchor="ctr" bIns="45700" lIns="45700" spcFirstLastPara="1" rIns="45700" wrap="square" tIns="45700">
            <a:spAutoFit/>
          </a:bodyPr>
          <a:lstStyle>
            <a:lvl1pPr indent="0" lvl="0"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vertical et texte">
  <p:cSld name="Titre vertical et texte 3">
    <p:bg>
      <p:bgPr>
        <a:solidFill>
          <a:srgbClr val="FFFFFF"/>
        </a:solidFill>
      </p:bgPr>
    </p:bg>
    <p:spTree>
      <p:nvGrpSpPr>
        <p:cNvPr id="170" name="Shape 170"/>
        <p:cNvGrpSpPr/>
        <p:nvPr/>
      </p:nvGrpSpPr>
      <p:grpSpPr>
        <a:xfrm>
          <a:off x="0" y="0"/>
          <a:ext cx="0" cy="0"/>
          <a:chOff x="0" y="0"/>
          <a:chExt cx="0" cy="0"/>
        </a:xfrm>
      </p:grpSpPr>
      <p:sp>
        <p:nvSpPr>
          <p:cNvPr id="171" name="Google Shape;171;p134"/>
          <p:cNvSpPr txBox="1"/>
          <p:nvPr>
            <p:ph type="title"/>
          </p:nvPr>
        </p:nvSpPr>
        <p:spPr>
          <a:xfrm>
            <a:off x="8724900" y="365125"/>
            <a:ext cx="2628900" cy="5811838"/>
          </a:xfrm>
          <a:prstGeom prst="rect">
            <a:avLst/>
          </a:prstGeom>
          <a:noFill/>
          <a:ln>
            <a:noFill/>
          </a:ln>
        </p:spPr>
        <p:txBody>
          <a:bodyPr anchorCtr="0" anchor="ctr" bIns="45700" lIns="45700" spcFirstLastPara="1" rIns="45700" wrap="square" tIns="45700">
            <a:normAutofit/>
          </a:bodyPr>
          <a:lstStyle>
            <a:lvl1pPr lvl="0" algn="l">
              <a:lnSpc>
                <a:spcPct val="90000"/>
              </a:lnSpc>
              <a:spcBef>
                <a:spcPts val="0"/>
              </a:spcBef>
              <a:spcAft>
                <a:spcPts val="0"/>
              </a:spcAft>
              <a:buClr>
                <a:srgbClr val="000000"/>
              </a:buClr>
              <a:buSzPts val="1800"/>
              <a:buNone/>
              <a:defRPr/>
            </a:lvl1pPr>
            <a:lvl2pPr lvl="1" algn="l">
              <a:lnSpc>
                <a:spcPct val="90000"/>
              </a:lnSpc>
              <a:spcBef>
                <a:spcPts val="0"/>
              </a:spcBef>
              <a:spcAft>
                <a:spcPts val="0"/>
              </a:spcAft>
              <a:buClr>
                <a:srgbClr val="000000"/>
              </a:buClr>
              <a:buSzPts val="1800"/>
              <a:buNone/>
              <a:defRPr/>
            </a:lvl2pPr>
            <a:lvl3pPr lvl="2" algn="l">
              <a:lnSpc>
                <a:spcPct val="90000"/>
              </a:lnSpc>
              <a:spcBef>
                <a:spcPts val="0"/>
              </a:spcBef>
              <a:spcAft>
                <a:spcPts val="0"/>
              </a:spcAft>
              <a:buClr>
                <a:srgbClr val="000000"/>
              </a:buClr>
              <a:buSzPts val="1800"/>
              <a:buNone/>
              <a:defRPr/>
            </a:lvl3pPr>
            <a:lvl4pPr lvl="3" algn="l">
              <a:lnSpc>
                <a:spcPct val="90000"/>
              </a:lnSpc>
              <a:spcBef>
                <a:spcPts val="0"/>
              </a:spcBef>
              <a:spcAft>
                <a:spcPts val="0"/>
              </a:spcAft>
              <a:buClr>
                <a:srgbClr val="000000"/>
              </a:buClr>
              <a:buSzPts val="1800"/>
              <a:buNone/>
              <a:defRPr/>
            </a:lvl4pPr>
            <a:lvl5pPr lvl="4" algn="l">
              <a:lnSpc>
                <a:spcPct val="90000"/>
              </a:lnSpc>
              <a:spcBef>
                <a:spcPts val="0"/>
              </a:spcBef>
              <a:spcAft>
                <a:spcPts val="0"/>
              </a:spcAft>
              <a:buClr>
                <a:srgbClr val="000000"/>
              </a:buClr>
              <a:buSzPts val="1800"/>
              <a:buNone/>
              <a:defRPr/>
            </a:lvl5pPr>
            <a:lvl6pPr lvl="5" algn="l">
              <a:lnSpc>
                <a:spcPct val="90000"/>
              </a:lnSpc>
              <a:spcBef>
                <a:spcPts val="0"/>
              </a:spcBef>
              <a:spcAft>
                <a:spcPts val="0"/>
              </a:spcAft>
              <a:buClr>
                <a:srgbClr val="000000"/>
              </a:buClr>
              <a:buSzPts val="1800"/>
              <a:buNone/>
              <a:defRPr/>
            </a:lvl6pPr>
            <a:lvl7pPr lvl="6" algn="l">
              <a:lnSpc>
                <a:spcPct val="90000"/>
              </a:lnSpc>
              <a:spcBef>
                <a:spcPts val="0"/>
              </a:spcBef>
              <a:spcAft>
                <a:spcPts val="0"/>
              </a:spcAft>
              <a:buClr>
                <a:srgbClr val="000000"/>
              </a:buClr>
              <a:buSzPts val="1800"/>
              <a:buNone/>
              <a:defRPr/>
            </a:lvl7pPr>
            <a:lvl8pPr lvl="7" algn="l">
              <a:lnSpc>
                <a:spcPct val="90000"/>
              </a:lnSpc>
              <a:spcBef>
                <a:spcPts val="0"/>
              </a:spcBef>
              <a:spcAft>
                <a:spcPts val="0"/>
              </a:spcAft>
              <a:buClr>
                <a:srgbClr val="000000"/>
              </a:buClr>
              <a:buSzPts val="1800"/>
              <a:buNone/>
              <a:defRPr/>
            </a:lvl8pPr>
            <a:lvl9pPr lvl="8" algn="l">
              <a:lnSpc>
                <a:spcPct val="90000"/>
              </a:lnSpc>
              <a:spcBef>
                <a:spcPts val="0"/>
              </a:spcBef>
              <a:spcAft>
                <a:spcPts val="0"/>
              </a:spcAft>
              <a:buClr>
                <a:srgbClr val="000000"/>
              </a:buClr>
              <a:buSzPts val="1800"/>
              <a:buNone/>
              <a:defRPr/>
            </a:lvl9pPr>
          </a:lstStyle>
          <a:p/>
        </p:txBody>
      </p:sp>
      <p:sp>
        <p:nvSpPr>
          <p:cNvPr id="172" name="Google Shape;172;p134"/>
          <p:cNvSpPr txBox="1"/>
          <p:nvPr>
            <p:ph idx="1" type="body"/>
          </p:nvPr>
        </p:nvSpPr>
        <p:spPr>
          <a:xfrm>
            <a:off x="838200" y="365125"/>
            <a:ext cx="7734300" cy="5811838"/>
          </a:xfrm>
          <a:prstGeom prst="rect">
            <a:avLst/>
          </a:prstGeom>
          <a:noFill/>
          <a:ln>
            <a:noFill/>
          </a:ln>
        </p:spPr>
        <p:txBody>
          <a:bodyPr anchorCtr="0" anchor="t" bIns="45700" lIns="45700" spcFirstLastPara="1" rIns="45700" wrap="square" tIns="45700">
            <a:normAutofit/>
          </a:bodyPr>
          <a:lstStyle>
            <a:lvl1pPr indent="-342900" lvl="0" marL="457200" algn="l">
              <a:lnSpc>
                <a:spcPct val="90000"/>
              </a:lnSpc>
              <a:spcBef>
                <a:spcPts val="1000"/>
              </a:spcBef>
              <a:spcAft>
                <a:spcPts val="0"/>
              </a:spcAft>
              <a:buClr>
                <a:srgbClr val="000000"/>
              </a:buClr>
              <a:buSzPts val="1800"/>
              <a:buChar char="•"/>
              <a:defRPr/>
            </a:lvl1pPr>
            <a:lvl2pPr indent="-342900" lvl="1" marL="914400" algn="l">
              <a:lnSpc>
                <a:spcPct val="90000"/>
              </a:lnSpc>
              <a:spcBef>
                <a:spcPts val="1000"/>
              </a:spcBef>
              <a:spcAft>
                <a:spcPts val="0"/>
              </a:spcAft>
              <a:buClr>
                <a:srgbClr val="000000"/>
              </a:buClr>
              <a:buSzPts val="1800"/>
              <a:buChar char="•"/>
              <a:defRPr/>
            </a:lvl2pPr>
            <a:lvl3pPr indent="-342900" lvl="2" marL="1371600" algn="l">
              <a:lnSpc>
                <a:spcPct val="90000"/>
              </a:lnSpc>
              <a:spcBef>
                <a:spcPts val="1000"/>
              </a:spcBef>
              <a:spcAft>
                <a:spcPts val="0"/>
              </a:spcAft>
              <a:buClr>
                <a:srgbClr val="000000"/>
              </a:buClr>
              <a:buSzPts val="1800"/>
              <a:buChar char="•"/>
              <a:defRPr/>
            </a:lvl3pPr>
            <a:lvl4pPr indent="-342900" lvl="3" marL="1828800" algn="l">
              <a:lnSpc>
                <a:spcPct val="90000"/>
              </a:lnSpc>
              <a:spcBef>
                <a:spcPts val="1000"/>
              </a:spcBef>
              <a:spcAft>
                <a:spcPts val="0"/>
              </a:spcAft>
              <a:buClr>
                <a:srgbClr val="000000"/>
              </a:buClr>
              <a:buSzPts val="1800"/>
              <a:buChar char="•"/>
              <a:defRPr/>
            </a:lvl4pPr>
            <a:lvl5pPr indent="-342900" lvl="4" marL="2286000" algn="l">
              <a:lnSpc>
                <a:spcPct val="90000"/>
              </a:lnSpc>
              <a:spcBef>
                <a:spcPts val="1000"/>
              </a:spcBef>
              <a:spcAft>
                <a:spcPts val="0"/>
              </a:spcAft>
              <a:buClr>
                <a:srgbClr val="000000"/>
              </a:buClr>
              <a:buSzPts val="1800"/>
              <a:buChar char="•"/>
              <a:defRPr/>
            </a:lvl5pPr>
            <a:lvl6pPr indent="-342900" lvl="5" marL="2743200" algn="l">
              <a:lnSpc>
                <a:spcPct val="90000"/>
              </a:lnSpc>
              <a:spcBef>
                <a:spcPts val="1000"/>
              </a:spcBef>
              <a:spcAft>
                <a:spcPts val="0"/>
              </a:spcAft>
              <a:buClr>
                <a:srgbClr val="000000"/>
              </a:buClr>
              <a:buSzPts val="1800"/>
              <a:buChar char="•"/>
              <a:defRPr/>
            </a:lvl6pPr>
            <a:lvl7pPr indent="-342900" lvl="6" marL="3200400" algn="l">
              <a:lnSpc>
                <a:spcPct val="90000"/>
              </a:lnSpc>
              <a:spcBef>
                <a:spcPts val="1000"/>
              </a:spcBef>
              <a:spcAft>
                <a:spcPts val="0"/>
              </a:spcAft>
              <a:buClr>
                <a:srgbClr val="000000"/>
              </a:buClr>
              <a:buSzPts val="1800"/>
              <a:buChar char="•"/>
              <a:defRPr/>
            </a:lvl7pPr>
            <a:lvl8pPr indent="-342900" lvl="7" marL="3657600" algn="l">
              <a:lnSpc>
                <a:spcPct val="90000"/>
              </a:lnSpc>
              <a:spcBef>
                <a:spcPts val="1000"/>
              </a:spcBef>
              <a:spcAft>
                <a:spcPts val="0"/>
              </a:spcAft>
              <a:buClr>
                <a:srgbClr val="000000"/>
              </a:buClr>
              <a:buSzPts val="1800"/>
              <a:buChar char="•"/>
              <a:defRPr/>
            </a:lvl8pPr>
            <a:lvl9pPr indent="-342900" lvl="8" marL="4114800" algn="l">
              <a:lnSpc>
                <a:spcPct val="90000"/>
              </a:lnSpc>
              <a:spcBef>
                <a:spcPts val="1000"/>
              </a:spcBef>
              <a:spcAft>
                <a:spcPts val="0"/>
              </a:spcAft>
              <a:buClr>
                <a:srgbClr val="000000"/>
              </a:buClr>
              <a:buSzPts val="1800"/>
              <a:buChar char="•"/>
              <a:defRPr/>
            </a:lvl9pPr>
          </a:lstStyle>
          <a:p/>
        </p:txBody>
      </p:sp>
      <p:sp>
        <p:nvSpPr>
          <p:cNvPr id="173" name="Google Shape;173;p134"/>
          <p:cNvSpPr txBox="1"/>
          <p:nvPr>
            <p:ph idx="12" type="sldNum"/>
          </p:nvPr>
        </p:nvSpPr>
        <p:spPr>
          <a:xfrm>
            <a:off x="11089825" y="6404294"/>
            <a:ext cx="263978" cy="269237"/>
          </a:xfrm>
          <a:prstGeom prst="rect">
            <a:avLst/>
          </a:prstGeom>
          <a:noFill/>
          <a:ln>
            <a:noFill/>
          </a:ln>
        </p:spPr>
        <p:txBody>
          <a:bodyPr anchorCtr="0" anchor="ctr" bIns="45700" lIns="45700" spcFirstLastPara="1" rIns="45700" wrap="square" tIns="45700">
            <a:spAutoFit/>
          </a:bodyPr>
          <a:lstStyle>
            <a:lvl1pPr indent="0" lvl="0"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e de titre">
  <p:cSld name="Diapositive de titre 4">
    <p:bg>
      <p:bgPr>
        <a:solidFill>
          <a:srgbClr val="FFFFFF"/>
        </a:solidFill>
      </p:bgPr>
    </p:bg>
    <p:spTree>
      <p:nvGrpSpPr>
        <p:cNvPr id="174" name="Shape 174"/>
        <p:cNvGrpSpPr/>
        <p:nvPr/>
      </p:nvGrpSpPr>
      <p:grpSpPr>
        <a:xfrm>
          <a:off x="0" y="0"/>
          <a:ext cx="0" cy="0"/>
          <a:chOff x="0" y="0"/>
          <a:chExt cx="0" cy="0"/>
        </a:xfrm>
      </p:grpSpPr>
      <p:sp>
        <p:nvSpPr>
          <p:cNvPr id="175" name="Google Shape;175;p135"/>
          <p:cNvSpPr txBox="1"/>
          <p:nvPr>
            <p:ph type="title"/>
          </p:nvPr>
        </p:nvSpPr>
        <p:spPr>
          <a:xfrm>
            <a:off x="1524003" y="1122361"/>
            <a:ext cx="9144001" cy="2387602"/>
          </a:xfrm>
          <a:prstGeom prst="rect">
            <a:avLst/>
          </a:prstGeom>
          <a:noFill/>
          <a:ln>
            <a:noFill/>
          </a:ln>
        </p:spPr>
        <p:txBody>
          <a:bodyPr anchorCtr="0" anchor="b" bIns="45700" lIns="45700" spcFirstLastPara="1" rIns="45700" wrap="square" tIns="45700">
            <a:normAutofit/>
          </a:bodyPr>
          <a:lstStyle>
            <a:lvl1pPr lvl="0" algn="ctr">
              <a:lnSpc>
                <a:spcPct val="90000"/>
              </a:lnSpc>
              <a:spcBef>
                <a:spcPts val="0"/>
              </a:spcBef>
              <a:spcAft>
                <a:spcPts val="0"/>
              </a:spcAft>
              <a:buClr>
                <a:srgbClr val="000000"/>
              </a:buClr>
              <a:buSzPts val="6000"/>
              <a:buFont typeface="Calibri"/>
              <a:buNone/>
              <a:defRPr sz="6000"/>
            </a:lvl1pPr>
            <a:lvl2pPr lvl="1" algn="l">
              <a:lnSpc>
                <a:spcPct val="90000"/>
              </a:lnSpc>
              <a:spcBef>
                <a:spcPts val="0"/>
              </a:spcBef>
              <a:spcAft>
                <a:spcPts val="0"/>
              </a:spcAft>
              <a:buClr>
                <a:srgbClr val="000000"/>
              </a:buClr>
              <a:buSzPts val="1800"/>
              <a:buNone/>
              <a:defRPr/>
            </a:lvl2pPr>
            <a:lvl3pPr lvl="2" algn="l">
              <a:lnSpc>
                <a:spcPct val="90000"/>
              </a:lnSpc>
              <a:spcBef>
                <a:spcPts val="0"/>
              </a:spcBef>
              <a:spcAft>
                <a:spcPts val="0"/>
              </a:spcAft>
              <a:buClr>
                <a:srgbClr val="000000"/>
              </a:buClr>
              <a:buSzPts val="1800"/>
              <a:buNone/>
              <a:defRPr/>
            </a:lvl3pPr>
            <a:lvl4pPr lvl="3" algn="l">
              <a:lnSpc>
                <a:spcPct val="90000"/>
              </a:lnSpc>
              <a:spcBef>
                <a:spcPts val="0"/>
              </a:spcBef>
              <a:spcAft>
                <a:spcPts val="0"/>
              </a:spcAft>
              <a:buClr>
                <a:srgbClr val="000000"/>
              </a:buClr>
              <a:buSzPts val="1800"/>
              <a:buNone/>
              <a:defRPr/>
            </a:lvl4pPr>
            <a:lvl5pPr lvl="4" algn="l">
              <a:lnSpc>
                <a:spcPct val="90000"/>
              </a:lnSpc>
              <a:spcBef>
                <a:spcPts val="0"/>
              </a:spcBef>
              <a:spcAft>
                <a:spcPts val="0"/>
              </a:spcAft>
              <a:buClr>
                <a:srgbClr val="000000"/>
              </a:buClr>
              <a:buSzPts val="1800"/>
              <a:buNone/>
              <a:defRPr/>
            </a:lvl5pPr>
            <a:lvl6pPr lvl="5" algn="l">
              <a:lnSpc>
                <a:spcPct val="90000"/>
              </a:lnSpc>
              <a:spcBef>
                <a:spcPts val="0"/>
              </a:spcBef>
              <a:spcAft>
                <a:spcPts val="0"/>
              </a:spcAft>
              <a:buClr>
                <a:srgbClr val="000000"/>
              </a:buClr>
              <a:buSzPts val="1800"/>
              <a:buNone/>
              <a:defRPr/>
            </a:lvl6pPr>
            <a:lvl7pPr lvl="6" algn="l">
              <a:lnSpc>
                <a:spcPct val="90000"/>
              </a:lnSpc>
              <a:spcBef>
                <a:spcPts val="0"/>
              </a:spcBef>
              <a:spcAft>
                <a:spcPts val="0"/>
              </a:spcAft>
              <a:buClr>
                <a:srgbClr val="000000"/>
              </a:buClr>
              <a:buSzPts val="1800"/>
              <a:buNone/>
              <a:defRPr/>
            </a:lvl7pPr>
            <a:lvl8pPr lvl="7" algn="l">
              <a:lnSpc>
                <a:spcPct val="90000"/>
              </a:lnSpc>
              <a:spcBef>
                <a:spcPts val="0"/>
              </a:spcBef>
              <a:spcAft>
                <a:spcPts val="0"/>
              </a:spcAft>
              <a:buClr>
                <a:srgbClr val="000000"/>
              </a:buClr>
              <a:buSzPts val="1800"/>
              <a:buNone/>
              <a:defRPr/>
            </a:lvl8pPr>
            <a:lvl9pPr lvl="8" algn="l">
              <a:lnSpc>
                <a:spcPct val="90000"/>
              </a:lnSpc>
              <a:spcBef>
                <a:spcPts val="0"/>
              </a:spcBef>
              <a:spcAft>
                <a:spcPts val="0"/>
              </a:spcAft>
              <a:buClr>
                <a:srgbClr val="000000"/>
              </a:buClr>
              <a:buSzPts val="1800"/>
              <a:buNone/>
              <a:defRPr/>
            </a:lvl9pPr>
          </a:lstStyle>
          <a:p/>
        </p:txBody>
      </p:sp>
      <p:sp>
        <p:nvSpPr>
          <p:cNvPr id="176" name="Google Shape;176;p135"/>
          <p:cNvSpPr txBox="1"/>
          <p:nvPr>
            <p:ph idx="1" type="body"/>
          </p:nvPr>
        </p:nvSpPr>
        <p:spPr>
          <a:xfrm>
            <a:off x="1524003" y="3602039"/>
            <a:ext cx="9144001" cy="1655761"/>
          </a:xfrm>
          <a:prstGeom prst="rect">
            <a:avLst/>
          </a:prstGeom>
          <a:noFill/>
          <a:ln>
            <a:noFill/>
          </a:ln>
        </p:spPr>
        <p:txBody>
          <a:bodyPr anchorCtr="0" anchor="t" bIns="45700" lIns="45700" spcFirstLastPara="1" rIns="45700" wrap="square" tIns="45700">
            <a:normAutofit/>
          </a:bodyPr>
          <a:lstStyle>
            <a:lvl1pPr indent="-228600" lvl="0" marL="457200" algn="ctr">
              <a:lnSpc>
                <a:spcPct val="90000"/>
              </a:lnSpc>
              <a:spcBef>
                <a:spcPts val="1000"/>
              </a:spcBef>
              <a:spcAft>
                <a:spcPts val="0"/>
              </a:spcAft>
              <a:buClr>
                <a:srgbClr val="000000"/>
              </a:buClr>
              <a:buSzPts val="2400"/>
              <a:buFont typeface="Calibri"/>
              <a:buNone/>
              <a:defRPr sz="2400"/>
            </a:lvl1pPr>
            <a:lvl2pPr indent="-381000" lvl="1" marL="914400" algn="ctr">
              <a:lnSpc>
                <a:spcPct val="90000"/>
              </a:lnSpc>
              <a:spcBef>
                <a:spcPts val="1000"/>
              </a:spcBef>
              <a:spcAft>
                <a:spcPts val="0"/>
              </a:spcAft>
              <a:buClr>
                <a:srgbClr val="000000"/>
              </a:buClr>
              <a:buSzPts val="2400"/>
              <a:buFont typeface="Calibri"/>
              <a:buChar char="•"/>
              <a:defRPr sz="2400"/>
            </a:lvl2pPr>
            <a:lvl3pPr indent="-381000" lvl="2" marL="1371600" algn="ctr">
              <a:lnSpc>
                <a:spcPct val="90000"/>
              </a:lnSpc>
              <a:spcBef>
                <a:spcPts val="1000"/>
              </a:spcBef>
              <a:spcAft>
                <a:spcPts val="0"/>
              </a:spcAft>
              <a:buClr>
                <a:srgbClr val="000000"/>
              </a:buClr>
              <a:buSzPts val="2400"/>
              <a:buFont typeface="Calibri"/>
              <a:buChar char="•"/>
              <a:defRPr sz="2400"/>
            </a:lvl3pPr>
            <a:lvl4pPr indent="-381000" lvl="3" marL="1828800" algn="ctr">
              <a:lnSpc>
                <a:spcPct val="90000"/>
              </a:lnSpc>
              <a:spcBef>
                <a:spcPts val="1000"/>
              </a:spcBef>
              <a:spcAft>
                <a:spcPts val="0"/>
              </a:spcAft>
              <a:buClr>
                <a:srgbClr val="000000"/>
              </a:buClr>
              <a:buSzPts val="2400"/>
              <a:buFont typeface="Calibri"/>
              <a:buChar char="•"/>
              <a:defRPr sz="2400"/>
            </a:lvl4pPr>
            <a:lvl5pPr indent="-381000" lvl="4" marL="2286000" algn="ctr">
              <a:lnSpc>
                <a:spcPct val="90000"/>
              </a:lnSpc>
              <a:spcBef>
                <a:spcPts val="1000"/>
              </a:spcBef>
              <a:spcAft>
                <a:spcPts val="0"/>
              </a:spcAft>
              <a:buClr>
                <a:srgbClr val="000000"/>
              </a:buClr>
              <a:buSzPts val="2400"/>
              <a:buFont typeface="Calibri"/>
              <a:buChar char="•"/>
              <a:defRPr sz="2400"/>
            </a:lvl5pPr>
            <a:lvl6pPr indent="-342900" lvl="5" marL="2743200" algn="l">
              <a:lnSpc>
                <a:spcPct val="90000"/>
              </a:lnSpc>
              <a:spcBef>
                <a:spcPts val="1000"/>
              </a:spcBef>
              <a:spcAft>
                <a:spcPts val="0"/>
              </a:spcAft>
              <a:buClr>
                <a:srgbClr val="000000"/>
              </a:buClr>
              <a:buSzPts val="1800"/>
              <a:buChar char="•"/>
              <a:defRPr/>
            </a:lvl6pPr>
            <a:lvl7pPr indent="-342900" lvl="6" marL="3200400" algn="l">
              <a:lnSpc>
                <a:spcPct val="90000"/>
              </a:lnSpc>
              <a:spcBef>
                <a:spcPts val="1000"/>
              </a:spcBef>
              <a:spcAft>
                <a:spcPts val="0"/>
              </a:spcAft>
              <a:buClr>
                <a:srgbClr val="000000"/>
              </a:buClr>
              <a:buSzPts val="1800"/>
              <a:buChar char="•"/>
              <a:defRPr/>
            </a:lvl7pPr>
            <a:lvl8pPr indent="-342900" lvl="7" marL="3657600" algn="l">
              <a:lnSpc>
                <a:spcPct val="90000"/>
              </a:lnSpc>
              <a:spcBef>
                <a:spcPts val="1000"/>
              </a:spcBef>
              <a:spcAft>
                <a:spcPts val="0"/>
              </a:spcAft>
              <a:buClr>
                <a:srgbClr val="000000"/>
              </a:buClr>
              <a:buSzPts val="1800"/>
              <a:buChar char="•"/>
              <a:defRPr/>
            </a:lvl8pPr>
            <a:lvl9pPr indent="-342900" lvl="8" marL="4114800" algn="l">
              <a:lnSpc>
                <a:spcPct val="90000"/>
              </a:lnSpc>
              <a:spcBef>
                <a:spcPts val="1000"/>
              </a:spcBef>
              <a:spcAft>
                <a:spcPts val="0"/>
              </a:spcAft>
              <a:buClr>
                <a:srgbClr val="000000"/>
              </a:buClr>
              <a:buSzPts val="1800"/>
              <a:buChar char="•"/>
              <a:defRPr/>
            </a:lvl9pPr>
          </a:lstStyle>
          <a:p/>
        </p:txBody>
      </p:sp>
      <p:sp>
        <p:nvSpPr>
          <p:cNvPr id="177" name="Google Shape;177;p135"/>
          <p:cNvSpPr txBox="1"/>
          <p:nvPr>
            <p:ph idx="12" type="sldNum"/>
          </p:nvPr>
        </p:nvSpPr>
        <p:spPr>
          <a:xfrm>
            <a:off x="11089828" y="6404297"/>
            <a:ext cx="263978" cy="269237"/>
          </a:xfrm>
          <a:prstGeom prst="rect">
            <a:avLst/>
          </a:prstGeom>
          <a:noFill/>
          <a:ln>
            <a:noFill/>
          </a:ln>
        </p:spPr>
        <p:txBody>
          <a:bodyPr anchorCtr="0" anchor="ctr" bIns="45700" lIns="45700" spcFirstLastPara="1" rIns="45700" wrap="square" tIns="45700">
            <a:sp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contenu">
  <p:cSld name="Titre et contenu 3">
    <p:bg>
      <p:bgPr>
        <a:solidFill>
          <a:srgbClr val="FFFFFF"/>
        </a:solidFill>
      </p:bgPr>
    </p:bg>
    <p:spTree>
      <p:nvGrpSpPr>
        <p:cNvPr id="178" name="Shape 178"/>
        <p:cNvGrpSpPr/>
        <p:nvPr/>
      </p:nvGrpSpPr>
      <p:grpSpPr>
        <a:xfrm>
          <a:off x="0" y="0"/>
          <a:ext cx="0" cy="0"/>
          <a:chOff x="0" y="0"/>
          <a:chExt cx="0" cy="0"/>
        </a:xfrm>
      </p:grpSpPr>
      <p:sp>
        <p:nvSpPr>
          <p:cNvPr id="179" name="Google Shape;179;p136"/>
          <p:cNvSpPr txBox="1"/>
          <p:nvPr>
            <p:ph type="title"/>
          </p:nvPr>
        </p:nvSpPr>
        <p:spPr>
          <a:xfrm>
            <a:off x="838203" y="365128"/>
            <a:ext cx="10515601" cy="1325563"/>
          </a:xfrm>
          <a:prstGeom prst="rect">
            <a:avLst/>
          </a:prstGeom>
          <a:noFill/>
          <a:ln>
            <a:noFill/>
          </a:ln>
        </p:spPr>
        <p:txBody>
          <a:bodyPr anchorCtr="0" anchor="ctr" bIns="45700" lIns="45700" spcFirstLastPara="1" rIns="45700" wrap="square" tIns="45700">
            <a:normAutofit/>
          </a:bodyPr>
          <a:lstStyle>
            <a:lvl1pPr lvl="0" algn="l">
              <a:lnSpc>
                <a:spcPct val="90000"/>
              </a:lnSpc>
              <a:spcBef>
                <a:spcPts val="0"/>
              </a:spcBef>
              <a:spcAft>
                <a:spcPts val="0"/>
              </a:spcAft>
              <a:buClr>
                <a:srgbClr val="000000"/>
              </a:buClr>
              <a:buSzPts val="1800"/>
              <a:buNone/>
              <a:defRPr/>
            </a:lvl1pPr>
            <a:lvl2pPr lvl="1" algn="l">
              <a:lnSpc>
                <a:spcPct val="90000"/>
              </a:lnSpc>
              <a:spcBef>
                <a:spcPts val="0"/>
              </a:spcBef>
              <a:spcAft>
                <a:spcPts val="0"/>
              </a:spcAft>
              <a:buClr>
                <a:srgbClr val="000000"/>
              </a:buClr>
              <a:buSzPts val="1800"/>
              <a:buNone/>
              <a:defRPr/>
            </a:lvl2pPr>
            <a:lvl3pPr lvl="2" algn="l">
              <a:lnSpc>
                <a:spcPct val="90000"/>
              </a:lnSpc>
              <a:spcBef>
                <a:spcPts val="0"/>
              </a:spcBef>
              <a:spcAft>
                <a:spcPts val="0"/>
              </a:spcAft>
              <a:buClr>
                <a:srgbClr val="000000"/>
              </a:buClr>
              <a:buSzPts val="1800"/>
              <a:buNone/>
              <a:defRPr/>
            </a:lvl3pPr>
            <a:lvl4pPr lvl="3" algn="l">
              <a:lnSpc>
                <a:spcPct val="90000"/>
              </a:lnSpc>
              <a:spcBef>
                <a:spcPts val="0"/>
              </a:spcBef>
              <a:spcAft>
                <a:spcPts val="0"/>
              </a:spcAft>
              <a:buClr>
                <a:srgbClr val="000000"/>
              </a:buClr>
              <a:buSzPts val="1800"/>
              <a:buNone/>
              <a:defRPr/>
            </a:lvl4pPr>
            <a:lvl5pPr lvl="4" algn="l">
              <a:lnSpc>
                <a:spcPct val="90000"/>
              </a:lnSpc>
              <a:spcBef>
                <a:spcPts val="0"/>
              </a:spcBef>
              <a:spcAft>
                <a:spcPts val="0"/>
              </a:spcAft>
              <a:buClr>
                <a:srgbClr val="000000"/>
              </a:buClr>
              <a:buSzPts val="1800"/>
              <a:buNone/>
              <a:defRPr/>
            </a:lvl5pPr>
            <a:lvl6pPr lvl="5" algn="l">
              <a:lnSpc>
                <a:spcPct val="90000"/>
              </a:lnSpc>
              <a:spcBef>
                <a:spcPts val="0"/>
              </a:spcBef>
              <a:spcAft>
                <a:spcPts val="0"/>
              </a:spcAft>
              <a:buClr>
                <a:srgbClr val="000000"/>
              </a:buClr>
              <a:buSzPts val="1800"/>
              <a:buNone/>
              <a:defRPr/>
            </a:lvl6pPr>
            <a:lvl7pPr lvl="6" algn="l">
              <a:lnSpc>
                <a:spcPct val="90000"/>
              </a:lnSpc>
              <a:spcBef>
                <a:spcPts val="0"/>
              </a:spcBef>
              <a:spcAft>
                <a:spcPts val="0"/>
              </a:spcAft>
              <a:buClr>
                <a:srgbClr val="000000"/>
              </a:buClr>
              <a:buSzPts val="1800"/>
              <a:buNone/>
              <a:defRPr/>
            </a:lvl7pPr>
            <a:lvl8pPr lvl="7" algn="l">
              <a:lnSpc>
                <a:spcPct val="90000"/>
              </a:lnSpc>
              <a:spcBef>
                <a:spcPts val="0"/>
              </a:spcBef>
              <a:spcAft>
                <a:spcPts val="0"/>
              </a:spcAft>
              <a:buClr>
                <a:srgbClr val="000000"/>
              </a:buClr>
              <a:buSzPts val="1800"/>
              <a:buNone/>
              <a:defRPr/>
            </a:lvl8pPr>
            <a:lvl9pPr lvl="8" algn="l">
              <a:lnSpc>
                <a:spcPct val="90000"/>
              </a:lnSpc>
              <a:spcBef>
                <a:spcPts val="0"/>
              </a:spcBef>
              <a:spcAft>
                <a:spcPts val="0"/>
              </a:spcAft>
              <a:buClr>
                <a:srgbClr val="000000"/>
              </a:buClr>
              <a:buSzPts val="1800"/>
              <a:buNone/>
              <a:defRPr/>
            </a:lvl9pPr>
          </a:lstStyle>
          <a:p/>
        </p:txBody>
      </p:sp>
      <p:sp>
        <p:nvSpPr>
          <p:cNvPr id="180" name="Google Shape;180;p136"/>
          <p:cNvSpPr txBox="1"/>
          <p:nvPr>
            <p:ph idx="1" type="body"/>
          </p:nvPr>
        </p:nvSpPr>
        <p:spPr>
          <a:xfrm>
            <a:off x="838203" y="1825625"/>
            <a:ext cx="10515601" cy="4351340"/>
          </a:xfrm>
          <a:prstGeom prst="rect">
            <a:avLst/>
          </a:prstGeom>
          <a:noFill/>
          <a:ln>
            <a:noFill/>
          </a:ln>
        </p:spPr>
        <p:txBody>
          <a:bodyPr anchorCtr="0" anchor="t" bIns="45700" lIns="45700" spcFirstLastPara="1" rIns="45700" wrap="square" tIns="45700">
            <a:normAutofit/>
          </a:bodyPr>
          <a:lstStyle>
            <a:lvl1pPr indent="-342900" lvl="0" marL="457200" algn="l">
              <a:lnSpc>
                <a:spcPct val="90000"/>
              </a:lnSpc>
              <a:spcBef>
                <a:spcPts val="1000"/>
              </a:spcBef>
              <a:spcAft>
                <a:spcPts val="0"/>
              </a:spcAft>
              <a:buClr>
                <a:srgbClr val="000000"/>
              </a:buClr>
              <a:buSzPts val="1800"/>
              <a:buChar char="•"/>
              <a:defRPr/>
            </a:lvl1pPr>
            <a:lvl2pPr indent="-342900" lvl="1" marL="914400" algn="l">
              <a:lnSpc>
                <a:spcPct val="90000"/>
              </a:lnSpc>
              <a:spcBef>
                <a:spcPts val="1000"/>
              </a:spcBef>
              <a:spcAft>
                <a:spcPts val="0"/>
              </a:spcAft>
              <a:buClr>
                <a:srgbClr val="000000"/>
              </a:buClr>
              <a:buSzPts val="1800"/>
              <a:buChar char="•"/>
              <a:defRPr/>
            </a:lvl2pPr>
            <a:lvl3pPr indent="-342900" lvl="2" marL="1371600" algn="l">
              <a:lnSpc>
                <a:spcPct val="90000"/>
              </a:lnSpc>
              <a:spcBef>
                <a:spcPts val="1000"/>
              </a:spcBef>
              <a:spcAft>
                <a:spcPts val="0"/>
              </a:spcAft>
              <a:buClr>
                <a:srgbClr val="000000"/>
              </a:buClr>
              <a:buSzPts val="1800"/>
              <a:buChar char="•"/>
              <a:defRPr/>
            </a:lvl3pPr>
            <a:lvl4pPr indent="-342900" lvl="3" marL="1828800" algn="l">
              <a:lnSpc>
                <a:spcPct val="90000"/>
              </a:lnSpc>
              <a:spcBef>
                <a:spcPts val="1000"/>
              </a:spcBef>
              <a:spcAft>
                <a:spcPts val="0"/>
              </a:spcAft>
              <a:buClr>
                <a:srgbClr val="000000"/>
              </a:buClr>
              <a:buSzPts val="1800"/>
              <a:buChar char="•"/>
              <a:defRPr/>
            </a:lvl4pPr>
            <a:lvl5pPr indent="-342900" lvl="4" marL="2286000" algn="l">
              <a:lnSpc>
                <a:spcPct val="90000"/>
              </a:lnSpc>
              <a:spcBef>
                <a:spcPts val="1000"/>
              </a:spcBef>
              <a:spcAft>
                <a:spcPts val="0"/>
              </a:spcAft>
              <a:buClr>
                <a:srgbClr val="000000"/>
              </a:buClr>
              <a:buSzPts val="1800"/>
              <a:buChar char="•"/>
              <a:defRPr/>
            </a:lvl5pPr>
            <a:lvl6pPr indent="-342900" lvl="5" marL="2743200" algn="l">
              <a:lnSpc>
                <a:spcPct val="90000"/>
              </a:lnSpc>
              <a:spcBef>
                <a:spcPts val="1000"/>
              </a:spcBef>
              <a:spcAft>
                <a:spcPts val="0"/>
              </a:spcAft>
              <a:buClr>
                <a:srgbClr val="000000"/>
              </a:buClr>
              <a:buSzPts val="1800"/>
              <a:buChar char="•"/>
              <a:defRPr/>
            </a:lvl6pPr>
            <a:lvl7pPr indent="-342900" lvl="6" marL="3200400" algn="l">
              <a:lnSpc>
                <a:spcPct val="90000"/>
              </a:lnSpc>
              <a:spcBef>
                <a:spcPts val="1000"/>
              </a:spcBef>
              <a:spcAft>
                <a:spcPts val="0"/>
              </a:spcAft>
              <a:buClr>
                <a:srgbClr val="000000"/>
              </a:buClr>
              <a:buSzPts val="1800"/>
              <a:buChar char="•"/>
              <a:defRPr/>
            </a:lvl7pPr>
            <a:lvl8pPr indent="-342900" lvl="7" marL="3657600" algn="l">
              <a:lnSpc>
                <a:spcPct val="90000"/>
              </a:lnSpc>
              <a:spcBef>
                <a:spcPts val="1000"/>
              </a:spcBef>
              <a:spcAft>
                <a:spcPts val="0"/>
              </a:spcAft>
              <a:buClr>
                <a:srgbClr val="000000"/>
              </a:buClr>
              <a:buSzPts val="1800"/>
              <a:buChar char="•"/>
              <a:defRPr/>
            </a:lvl8pPr>
            <a:lvl9pPr indent="-342900" lvl="8" marL="4114800" algn="l">
              <a:lnSpc>
                <a:spcPct val="90000"/>
              </a:lnSpc>
              <a:spcBef>
                <a:spcPts val="1000"/>
              </a:spcBef>
              <a:spcAft>
                <a:spcPts val="0"/>
              </a:spcAft>
              <a:buClr>
                <a:srgbClr val="000000"/>
              </a:buClr>
              <a:buSzPts val="1800"/>
              <a:buChar char="•"/>
              <a:defRPr/>
            </a:lvl9pPr>
          </a:lstStyle>
          <a:p/>
        </p:txBody>
      </p:sp>
      <p:sp>
        <p:nvSpPr>
          <p:cNvPr id="181" name="Google Shape;181;p136"/>
          <p:cNvSpPr txBox="1"/>
          <p:nvPr>
            <p:ph idx="12" type="sldNum"/>
          </p:nvPr>
        </p:nvSpPr>
        <p:spPr>
          <a:xfrm>
            <a:off x="11089828" y="6404297"/>
            <a:ext cx="263978" cy="269237"/>
          </a:xfrm>
          <a:prstGeom prst="rect">
            <a:avLst/>
          </a:prstGeom>
          <a:noFill/>
          <a:ln>
            <a:noFill/>
          </a:ln>
        </p:spPr>
        <p:txBody>
          <a:bodyPr anchorCtr="0" anchor="ctr" bIns="45700" lIns="45700" spcFirstLastPara="1" rIns="45700" wrap="square" tIns="45700">
            <a:sp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de section">
  <p:cSld name="Titre de section 3">
    <p:bg>
      <p:bgPr>
        <a:solidFill>
          <a:srgbClr val="FFFFFF"/>
        </a:solidFill>
      </p:bgPr>
    </p:bg>
    <p:spTree>
      <p:nvGrpSpPr>
        <p:cNvPr id="182" name="Shape 182"/>
        <p:cNvGrpSpPr/>
        <p:nvPr/>
      </p:nvGrpSpPr>
      <p:grpSpPr>
        <a:xfrm>
          <a:off x="0" y="0"/>
          <a:ext cx="0" cy="0"/>
          <a:chOff x="0" y="0"/>
          <a:chExt cx="0" cy="0"/>
        </a:xfrm>
      </p:grpSpPr>
      <p:sp>
        <p:nvSpPr>
          <p:cNvPr id="183" name="Google Shape;183;p137"/>
          <p:cNvSpPr txBox="1"/>
          <p:nvPr>
            <p:ph type="title"/>
          </p:nvPr>
        </p:nvSpPr>
        <p:spPr>
          <a:xfrm>
            <a:off x="831846" y="1709734"/>
            <a:ext cx="10515601" cy="2852736"/>
          </a:xfrm>
          <a:prstGeom prst="rect">
            <a:avLst/>
          </a:prstGeom>
          <a:noFill/>
          <a:ln>
            <a:noFill/>
          </a:ln>
        </p:spPr>
        <p:txBody>
          <a:bodyPr anchorCtr="0" anchor="b" bIns="45700" lIns="45700" spcFirstLastPara="1" rIns="45700" wrap="square" tIns="45700">
            <a:normAutofit/>
          </a:bodyPr>
          <a:lstStyle>
            <a:lvl1pPr lvl="0" algn="l">
              <a:lnSpc>
                <a:spcPct val="90000"/>
              </a:lnSpc>
              <a:spcBef>
                <a:spcPts val="0"/>
              </a:spcBef>
              <a:spcAft>
                <a:spcPts val="0"/>
              </a:spcAft>
              <a:buClr>
                <a:srgbClr val="000000"/>
              </a:buClr>
              <a:buSzPts val="6000"/>
              <a:buFont typeface="Calibri"/>
              <a:buNone/>
              <a:defRPr sz="6000"/>
            </a:lvl1pPr>
            <a:lvl2pPr lvl="1" algn="l">
              <a:lnSpc>
                <a:spcPct val="90000"/>
              </a:lnSpc>
              <a:spcBef>
                <a:spcPts val="0"/>
              </a:spcBef>
              <a:spcAft>
                <a:spcPts val="0"/>
              </a:spcAft>
              <a:buClr>
                <a:srgbClr val="000000"/>
              </a:buClr>
              <a:buSzPts val="1800"/>
              <a:buNone/>
              <a:defRPr/>
            </a:lvl2pPr>
            <a:lvl3pPr lvl="2" algn="l">
              <a:lnSpc>
                <a:spcPct val="90000"/>
              </a:lnSpc>
              <a:spcBef>
                <a:spcPts val="0"/>
              </a:spcBef>
              <a:spcAft>
                <a:spcPts val="0"/>
              </a:spcAft>
              <a:buClr>
                <a:srgbClr val="000000"/>
              </a:buClr>
              <a:buSzPts val="1800"/>
              <a:buNone/>
              <a:defRPr/>
            </a:lvl3pPr>
            <a:lvl4pPr lvl="3" algn="l">
              <a:lnSpc>
                <a:spcPct val="90000"/>
              </a:lnSpc>
              <a:spcBef>
                <a:spcPts val="0"/>
              </a:spcBef>
              <a:spcAft>
                <a:spcPts val="0"/>
              </a:spcAft>
              <a:buClr>
                <a:srgbClr val="000000"/>
              </a:buClr>
              <a:buSzPts val="1800"/>
              <a:buNone/>
              <a:defRPr/>
            </a:lvl4pPr>
            <a:lvl5pPr lvl="4" algn="l">
              <a:lnSpc>
                <a:spcPct val="90000"/>
              </a:lnSpc>
              <a:spcBef>
                <a:spcPts val="0"/>
              </a:spcBef>
              <a:spcAft>
                <a:spcPts val="0"/>
              </a:spcAft>
              <a:buClr>
                <a:srgbClr val="000000"/>
              </a:buClr>
              <a:buSzPts val="1800"/>
              <a:buNone/>
              <a:defRPr/>
            </a:lvl5pPr>
            <a:lvl6pPr lvl="5" algn="l">
              <a:lnSpc>
                <a:spcPct val="90000"/>
              </a:lnSpc>
              <a:spcBef>
                <a:spcPts val="0"/>
              </a:spcBef>
              <a:spcAft>
                <a:spcPts val="0"/>
              </a:spcAft>
              <a:buClr>
                <a:srgbClr val="000000"/>
              </a:buClr>
              <a:buSzPts val="1800"/>
              <a:buNone/>
              <a:defRPr/>
            </a:lvl6pPr>
            <a:lvl7pPr lvl="6" algn="l">
              <a:lnSpc>
                <a:spcPct val="90000"/>
              </a:lnSpc>
              <a:spcBef>
                <a:spcPts val="0"/>
              </a:spcBef>
              <a:spcAft>
                <a:spcPts val="0"/>
              </a:spcAft>
              <a:buClr>
                <a:srgbClr val="000000"/>
              </a:buClr>
              <a:buSzPts val="1800"/>
              <a:buNone/>
              <a:defRPr/>
            </a:lvl7pPr>
            <a:lvl8pPr lvl="7" algn="l">
              <a:lnSpc>
                <a:spcPct val="90000"/>
              </a:lnSpc>
              <a:spcBef>
                <a:spcPts val="0"/>
              </a:spcBef>
              <a:spcAft>
                <a:spcPts val="0"/>
              </a:spcAft>
              <a:buClr>
                <a:srgbClr val="000000"/>
              </a:buClr>
              <a:buSzPts val="1800"/>
              <a:buNone/>
              <a:defRPr/>
            </a:lvl8pPr>
            <a:lvl9pPr lvl="8" algn="l">
              <a:lnSpc>
                <a:spcPct val="90000"/>
              </a:lnSpc>
              <a:spcBef>
                <a:spcPts val="0"/>
              </a:spcBef>
              <a:spcAft>
                <a:spcPts val="0"/>
              </a:spcAft>
              <a:buClr>
                <a:srgbClr val="000000"/>
              </a:buClr>
              <a:buSzPts val="1800"/>
              <a:buNone/>
              <a:defRPr/>
            </a:lvl9pPr>
          </a:lstStyle>
          <a:p/>
        </p:txBody>
      </p:sp>
      <p:sp>
        <p:nvSpPr>
          <p:cNvPr id="184" name="Google Shape;184;p137"/>
          <p:cNvSpPr txBox="1"/>
          <p:nvPr>
            <p:ph idx="1" type="body"/>
          </p:nvPr>
        </p:nvSpPr>
        <p:spPr>
          <a:xfrm>
            <a:off x="831846" y="4589464"/>
            <a:ext cx="10515601" cy="1500189"/>
          </a:xfrm>
          <a:prstGeom prst="rect">
            <a:avLst/>
          </a:prstGeom>
          <a:noFill/>
          <a:ln>
            <a:noFill/>
          </a:ln>
        </p:spPr>
        <p:txBody>
          <a:bodyPr anchorCtr="0" anchor="t" bIns="45700" lIns="45700" spcFirstLastPara="1" rIns="45700" wrap="square" tIns="45700">
            <a:normAutofit/>
          </a:bodyPr>
          <a:lstStyle>
            <a:lvl1pPr indent="-228600" lvl="0" marL="457200" algn="l">
              <a:lnSpc>
                <a:spcPct val="90000"/>
              </a:lnSpc>
              <a:spcBef>
                <a:spcPts val="1000"/>
              </a:spcBef>
              <a:spcAft>
                <a:spcPts val="0"/>
              </a:spcAft>
              <a:buClr>
                <a:srgbClr val="898989"/>
              </a:buClr>
              <a:buSzPts val="2400"/>
              <a:buFont typeface="Calibri"/>
              <a:buNone/>
              <a:defRPr sz="2400">
                <a:solidFill>
                  <a:srgbClr val="898989"/>
                </a:solidFill>
              </a:defRPr>
            </a:lvl1pPr>
            <a:lvl2pPr indent="-381000" lvl="1" marL="914400" algn="l">
              <a:lnSpc>
                <a:spcPct val="90000"/>
              </a:lnSpc>
              <a:spcBef>
                <a:spcPts val="1000"/>
              </a:spcBef>
              <a:spcAft>
                <a:spcPts val="0"/>
              </a:spcAft>
              <a:buClr>
                <a:srgbClr val="898989"/>
              </a:buClr>
              <a:buSzPts val="2400"/>
              <a:buFont typeface="Calibri"/>
              <a:buChar char="•"/>
              <a:defRPr sz="2400">
                <a:solidFill>
                  <a:srgbClr val="898989"/>
                </a:solidFill>
              </a:defRPr>
            </a:lvl2pPr>
            <a:lvl3pPr indent="-381000" lvl="2" marL="1371600" algn="l">
              <a:lnSpc>
                <a:spcPct val="90000"/>
              </a:lnSpc>
              <a:spcBef>
                <a:spcPts val="1000"/>
              </a:spcBef>
              <a:spcAft>
                <a:spcPts val="0"/>
              </a:spcAft>
              <a:buClr>
                <a:srgbClr val="898989"/>
              </a:buClr>
              <a:buSzPts val="2400"/>
              <a:buFont typeface="Calibri"/>
              <a:buChar char="•"/>
              <a:defRPr sz="2400">
                <a:solidFill>
                  <a:srgbClr val="898989"/>
                </a:solidFill>
              </a:defRPr>
            </a:lvl3pPr>
            <a:lvl4pPr indent="-381000" lvl="3" marL="1828800" algn="l">
              <a:lnSpc>
                <a:spcPct val="90000"/>
              </a:lnSpc>
              <a:spcBef>
                <a:spcPts val="1000"/>
              </a:spcBef>
              <a:spcAft>
                <a:spcPts val="0"/>
              </a:spcAft>
              <a:buClr>
                <a:srgbClr val="898989"/>
              </a:buClr>
              <a:buSzPts val="2400"/>
              <a:buFont typeface="Calibri"/>
              <a:buChar char="•"/>
              <a:defRPr sz="2400">
                <a:solidFill>
                  <a:srgbClr val="898989"/>
                </a:solidFill>
              </a:defRPr>
            </a:lvl4pPr>
            <a:lvl5pPr indent="-381000" lvl="4" marL="2286000" algn="l">
              <a:lnSpc>
                <a:spcPct val="90000"/>
              </a:lnSpc>
              <a:spcBef>
                <a:spcPts val="1000"/>
              </a:spcBef>
              <a:spcAft>
                <a:spcPts val="0"/>
              </a:spcAft>
              <a:buClr>
                <a:srgbClr val="898989"/>
              </a:buClr>
              <a:buSzPts val="2400"/>
              <a:buFont typeface="Calibri"/>
              <a:buChar char="•"/>
              <a:defRPr sz="2400">
                <a:solidFill>
                  <a:srgbClr val="898989"/>
                </a:solidFill>
              </a:defRPr>
            </a:lvl5pPr>
            <a:lvl6pPr indent="-342900" lvl="5" marL="2743200" algn="l">
              <a:lnSpc>
                <a:spcPct val="90000"/>
              </a:lnSpc>
              <a:spcBef>
                <a:spcPts val="1000"/>
              </a:spcBef>
              <a:spcAft>
                <a:spcPts val="0"/>
              </a:spcAft>
              <a:buClr>
                <a:srgbClr val="000000"/>
              </a:buClr>
              <a:buSzPts val="1800"/>
              <a:buChar char="•"/>
              <a:defRPr/>
            </a:lvl6pPr>
            <a:lvl7pPr indent="-342900" lvl="6" marL="3200400" algn="l">
              <a:lnSpc>
                <a:spcPct val="90000"/>
              </a:lnSpc>
              <a:spcBef>
                <a:spcPts val="1000"/>
              </a:spcBef>
              <a:spcAft>
                <a:spcPts val="0"/>
              </a:spcAft>
              <a:buClr>
                <a:srgbClr val="000000"/>
              </a:buClr>
              <a:buSzPts val="1800"/>
              <a:buChar char="•"/>
              <a:defRPr/>
            </a:lvl7pPr>
            <a:lvl8pPr indent="-342900" lvl="7" marL="3657600" algn="l">
              <a:lnSpc>
                <a:spcPct val="90000"/>
              </a:lnSpc>
              <a:spcBef>
                <a:spcPts val="1000"/>
              </a:spcBef>
              <a:spcAft>
                <a:spcPts val="0"/>
              </a:spcAft>
              <a:buClr>
                <a:srgbClr val="000000"/>
              </a:buClr>
              <a:buSzPts val="1800"/>
              <a:buChar char="•"/>
              <a:defRPr/>
            </a:lvl8pPr>
            <a:lvl9pPr indent="-342900" lvl="8" marL="4114800" algn="l">
              <a:lnSpc>
                <a:spcPct val="90000"/>
              </a:lnSpc>
              <a:spcBef>
                <a:spcPts val="1000"/>
              </a:spcBef>
              <a:spcAft>
                <a:spcPts val="0"/>
              </a:spcAft>
              <a:buClr>
                <a:srgbClr val="000000"/>
              </a:buClr>
              <a:buSzPts val="1800"/>
              <a:buChar char="•"/>
              <a:defRPr/>
            </a:lvl9pPr>
          </a:lstStyle>
          <a:p/>
        </p:txBody>
      </p:sp>
      <p:sp>
        <p:nvSpPr>
          <p:cNvPr id="185" name="Google Shape;185;p137"/>
          <p:cNvSpPr txBox="1"/>
          <p:nvPr>
            <p:ph idx="12" type="sldNum"/>
          </p:nvPr>
        </p:nvSpPr>
        <p:spPr>
          <a:xfrm>
            <a:off x="11089828" y="6404297"/>
            <a:ext cx="263978" cy="269237"/>
          </a:xfrm>
          <a:prstGeom prst="rect">
            <a:avLst/>
          </a:prstGeom>
          <a:noFill/>
          <a:ln>
            <a:noFill/>
          </a:ln>
        </p:spPr>
        <p:txBody>
          <a:bodyPr anchorCtr="0" anchor="ctr" bIns="45700" lIns="45700" spcFirstLastPara="1" rIns="45700" wrap="square" tIns="45700">
            <a:sp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ux contenus">
  <p:cSld name="Deux contenus 4">
    <p:bg>
      <p:bgPr>
        <a:solidFill>
          <a:srgbClr val="FFFFFF"/>
        </a:solidFill>
      </p:bgPr>
    </p:bg>
    <p:spTree>
      <p:nvGrpSpPr>
        <p:cNvPr id="186" name="Shape 186"/>
        <p:cNvGrpSpPr/>
        <p:nvPr/>
      </p:nvGrpSpPr>
      <p:grpSpPr>
        <a:xfrm>
          <a:off x="0" y="0"/>
          <a:ext cx="0" cy="0"/>
          <a:chOff x="0" y="0"/>
          <a:chExt cx="0" cy="0"/>
        </a:xfrm>
      </p:grpSpPr>
      <p:sp>
        <p:nvSpPr>
          <p:cNvPr id="187" name="Google Shape;187;p138"/>
          <p:cNvSpPr txBox="1"/>
          <p:nvPr>
            <p:ph type="title"/>
          </p:nvPr>
        </p:nvSpPr>
        <p:spPr>
          <a:xfrm>
            <a:off x="838203" y="365128"/>
            <a:ext cx="10515601" cy="1325563"/>
          </a:xfrm>
          <a:prstGeom prst="rect">
            <a:avLst/>
          </a:prstGeom>
          <a:noFill/>
          <a:ln>
            <a:noFill/>
          </a:ln>
        </p:spPr>
        <p:txBody>
          <a:bodyPr anchorCtr="0" anchor="ctr" bIns="45700" lIns="45700" spcFirstLastPara="1" rIns="45700" wrap="square" tIns="45700">
            <a:normAutofit/>
          </a:bodyPr>
          <a:lstStyle>
            <a:lvl1pPr lvl="0" algn="l">
              <a:lnSpc>
                <a:spcPct val="90000"/>
              </a:lnSpc>
              <a:spcBef>
                <a:spcPts val="0"/>
              </a:spcBef>
              <a:spcAft>
                <a:spcPts val="0"/>
              </a:spcAft>
              <a:buClr>
                <a:srgbClr val="000000"/>
              </a:buClr>
              <a:buSzPts val="1800"/>
              <a:buNone/>
              <a:defRPr/>
            </a:lvl1pPr>
            <a:lvl2pPr lvl="1" algn="l">
              <a:lnSpc>
                <a:spcPct val="90000"/>
              </a:lnSpc>
              <a:spcBef>
                <a:spcPts val="0"/>
              </a:spcBef>
              <a:spcAft>
                <a:spcPts val="0"/>
              </a:spcAft>
              <a:buClr>
                <a:srgbClr val="000000"/>
              </a:buClr>
              <a:buSzPts val="1800"/>
              <a:buNone/>
              <a:defRPr/>
            </a:lvl2pPr>
            <a:lvl3pPr lvl="2" algn="l">
              <a:lnSpc>
                <a:spcPct val="90000"/>
              </a:lnSpc>
              <a:spcBef>
                <a:spcPts val="0"/>
              </a:spcBef>
              <a:spcAft>
                <a:spcPts val="0"/>
              </a:spcAft>
              <a:buClr>
                <a:srgbClr val="000000"/>
              </a:buClr>
              <a:buSzPts val="1800"/>
              <a:buNone/>
              <a:defRPr/>
            </a:lvl3pPr>
            <a:lvl4pPr lvl="3" algn="l">
              <a:lnSpc>
                <a:spcPct val="90000"/>
              </a:lnSpc>
              <a:spcBef>
                <a:spcPts val="0"/>
              </a:spcBef>
              <a:spcAft>
                <a:spcPts val="0"/>
              </a:spcAft>
              <a:buClr>
                <a:srgbClr val="000000"/>
              </a:buClr>
              <a:buSzPts val="1800"/>
              <a:buNone/>
              <a:defRPr/>
            </a:lvl4pPr>
            <a:lvl5pPr lvl="4" algn="l">
              <a:lnSpc>
                <a:spcPct val="90000"/>
              </a:lnSpc>
              <a:spcBef>
                <a:spcPts val="0"/>
              </a:spcBef>
              <a:spcAft>
                <a:spcPts val="0"/>
              </a:spcAft>
              <a:buClr>
                <a:srgbClr val="000000"/>
              </a:buClr>
              <a:buSzPts val="1800"/>
              <a:buNone/>
              <a:defRPr/>
            </a:lvl5pPr>
            <a:lvl6pPr lvl="5" algn="l">
              <a:lnSpc>
                <a:spcPct val="90000"/>
              </a:lnSpc>
              <a:spcBef>
                <a:spcPts val="0"/>
              </a:spcBef>
              <a:spcAft>
                <a:spcPts val="0"/>
              </a:spcAft>
              <a:buClr>
                <a:srgbClr val="000000"/>
              </a:buClr>
              <a:buSzPts val="1800"/>
              <a:buNone/>
              <a:defRPr/>
            </a:lvl6pPr>
            <a:lvl7pPr lvl="6" algn="l">
              <a:lnSpc>
                <a:spcPct val="90000"/>
              </a:lnSpc>
              <a:spcBef>
                <a:spcPts val="0"/>
              </a:spcBef>
              <a:spcAft>
                <a:spcPts val="0"/>
              </a:spcAft>
              <a:buClr>
                <a:srgbClr val="000000"/>
              </a:buClr>
              <a:buSzPts val="1800"/>
              <a:buNone/>
              <a:defRPr/>
            </a:lvl7pPr>
            <a:lvl8pPr lvl="7" algn="l">
              <a:lnSpc>
                <a:spcPct val="90000"/>
              </a:lnSpc>
              <a:spcBef>
                <a:spcPts val="0"/>
              </a:spcBef>
              <a:spcAft>
                <a:spcPts val="0"/>
              </a:spcAft>
              <a:buClr>
                <a:srgbClr val="000000"/>
              </a:buClr>
              <a:buSzPts val="1800"/>
              <a:buNone/>
              <a:defRPr/>
            </a:lvl8pPr>
            <a:lvl9pPr lvl="8" algn="l">
              <a:lnSpc>
                <a:spcPct val="90000"/>
              </a:lnSpc>
              <a:spcBef>
                <a:spcPts val="0"/>
              </a:spcBef>
              <a:spcAft>
                <a:spcPts val="0"/>
              </a:spcAft>
              <a:buClr>
                <a:srgbClr val="000000"/>
              </a:buClr>
              <a:buSzPts val="1800"/>
              <a:buNone/>
              <a:defRPr/>
            </a:lvl9pPr>
          </a:lstStyle>
          <a:p/>
        </p:txBody>
      </p:sp>
      <p:sp>
        <p:nvSpPr>
          <p:cNvPr id="188" name="Google Shape;188;p138"/>
          <p:cNvSpPr txBox="1"/>
          <p:nvPr>
            <p:ph idx="1" type="body"/>
          </p:nvPr>
        </p:nvSpPr>
        <p:spPr>
          <a:xfrm>
            <a:off x="838203" y="1825625"/>
            <a:ext cx="5181604" cy="4351340"/>
          </a:xfrm>
          <a:prstGeom prst="rect">
            <a:avLst/>
          </a:prstGeom>
          <a:noFill/>
          <a:ln>
            <a:noFill/>
          </a:ln>
        </p:spPr>
        <p:txBody>
          <a:bodyPr anchorCtr="0" anchor="t" bIns="45700" lIns="45700" spcFirstLastPara="1" rIns="45700" wrap="square" tIns="45700">
            <a:normAutofit/>
          </a:bodyPr>
          <a:lstStyle>
            <a:lvl1pPr indent="-342900" lvl="0" marL="457200" algn="l">
              <a:lnSpc>
                <a:spcPct val="90000"/>
              </a:lnSpc>
              <a:spcBef>
                <a:spcPts val="1000"/>
              </a:spcBef>
              <a:spcAft>
                <a:spcPts val="0"/>
              </a:spcAft>
              <a:buClr>
                <a:srgbClr val="000000"/>
              </a:buClr>
              <a:buSzPts val="1800"/>
              <a:buChar char="•"/>
              <a:defRPr/>
            </a:lvl1pPr>
            <a:lvl2pPr indent="-342900" lvl="1" marL="914400" algn="l">
              <a:lnSpc>
                <a:spcPct val="90000"/>
              </a:lnSpc>
              <a:spcBef>
                <a:spcPts val="1000"/>
              </a:spcBef>
              <a:spcAft>
                <a:spcPts val="0"/>
              </a:spcAft>
              <a:buClr>
                <a:srgbClr val="000000"/>
              </a:buClr>
              <a:buSzPts val="1800"/>
              <a:buChar char="•"/>
              <a:defRPr/>
            </a:lvl2pPr>
            <a:lvl3pPr indent="-342900" lvl="2" marL="1371600" algn="l">
              <a:lnSpc>
                <a:spcPct val="90000"/>
              </a:lnSpc>
              <a:spcBef>
                <a:spcPts val="1000"/>
              </a:spcBef>
              <a:spcAft>
                <a:spcPts val="0"/>
              </a:spcAft>
              <a:buClr>
                <a:srgbClr val="000000"/>
              </a:buClr>
              <a:buSzPts val="1800"/>
              <a:buChar char="•"/>
              <a:defRPr/>
            </a:lvl3pPr>
            <a:lvl4pPr indent="-342900" lvl="3" marL="1828800" algn="l">
              <a:lnSpc>
                <a:spcPct val="90000"/>
              </a:lnSpc>
              <a:spcBef>
                <a:spcPts val="1000"/>
              </a:spcBef>
              <a:spcAft>
                <a:spcPts val="0"/>
              </a:spcAft>
              <a:buClr>
                <a:srgbClr val="000000"/>
              </a:buClr>
              <a:buSzPts val="1800"/>
              <a:buChar char="•"/>
              <a:defRPr/>
            </a:lvl4pPr>
            <a:lvl5pPr indent="-342900" lvl="4" marL="2286000" algn="l">
              <a:lnSpc>
                <a:spcPct val="90000"/>
              </a:lnSpc>
              <a:spcBef>
                <a:spcPts val="1000"/>
              </a:spcBef>
              <a:spcAft>
                <a:spcPts val="0"/>
              </a:spcAft>
              <a:buClr>
                <a:srgbClr val="000000"/>
              </a:buClr>
              <a:buSzPts val="1800"/>
              <a:buChar char="•"/>
              <a:defRPr/>
            </a:lvl5pPr>
            <a:lvl6pPr indent="-342900" lvl="5" marL="2743200" algn="l">
              <a:lnSpc>
                <a:spcPct val="90000"/>
              </a:lnSpc>
              <a:spcBef>
                <a:spcPts val="1000"/>
              </a:spcBef>
              <a:spcAft>
                <a:spcPts val="0"/>
              </a:spcAft>
              <a:buClr>
                <a:srgbClr val="000000"/>
              </a:buClr>
              <a:buSzPts val="1800"/>
              <a:buChar char="•"/>
              <a:defRPr/>
            </a:lvl6pPr>
            <a:lvl7pPr indent="-342900" lvl="6" marL="3200400" algn="l">
              <a:lnSpc>
                <a:spcPct val="90000"/>
              </a:lnSpc>
              <a:spcBef>
                <a:spcPts val="1000"/>
              </a:spcBef>
              <a:spcAft>
                <a:spcPts val="0"/>
              </a:spcAft>
              <a:buClr>
                <a:srgbClr val="000000"/>
              </a:buClr>
              <a:buSzPts val="1800"/>
              <a:buChar char="•"/>
              <a:defRPr/>
            </a:lvl7pPr>
            <a:lvl8pPr indent="-342900" lvl="7" marL="3657600" algn="l">
              <a:lnSpc>
                <a:spcPct val="90000"/>
              </a:lnSpc>
              <a:spcBef>
                <a:spcPts val="1000"/>
              </a:spcBef>
              <a:spcAft>
                <a:spcPts val="0"/>
              </a:spcAft>
              <a:buClr>
                <a:srgbClr val="000000"/>
              </a:buClr>
              <a:buSzPts val="1800"/>
              <a:buChar char="•"/>
              <a:defRPr/>
            </a:lvl8pPr>
            <a:lvl9pPr indent="-342900" lvl="8" marL="4114800" algn="l">
              <a:lnSpc>
                <a:spcPct val="90000"/>
              </a:lnSpc>
              <a:spcBef>
                <a:spcPts val="1000"/>
              </a:spcBef>
              <a:spcAft>
                <a:spcPts val="0"/>
              </a:spcAft>
              <a:buClr>
                <a:srgbClr val="000000"/>
              </a:buClr>
              <a:buSzPts val="1800"/>
              <a:buChar char="•"/>
              <a:defRPr/>
            </a:lvl9pPr>
          </a:lstStyle>
          <a:p/>
        </p:txBody>
      </p:sp>
      <p:sp>
        <p:nvSpPr>
          <p:cNvPr id="189" name="Google Shape;189;p138"/>
          <p:cNvSpPr txBox="1"/>
          <p:nvPr>
            <p:ph idx="12" type="sldNum"/>
          </p:nvPr>
        </p:nvSpPr>
        <p:spPr>
          <a:xfrm>
            <a:off x="11089828" y="6404297"/>
            <a:ext cx="263978" cy="269237"/>
          </a:xfrm>
          <a:prstGeom prst="rect">
            <a:avLst/>
          </a:prstGeom>
          <a:noFill/>
          <a:ln>
            <a:noFill/>
          </a:ln>
        </p:spPr>
        <p:txBody>
          <a:bodyPr anchorCtr="0" anchor="ctr" bIns="45700" lIns="45700" spcFirstLastPara="1" rIns="45700" wrap="square" tIns="45700">
            <a:sp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ison">
  <p:cSld name="Comparaison 4">
    <p:bg>
      <p:bgPr>
        <a:solidFill>
          <a:srgbClr val="FFFFFF"/>
        </a:solidFill>
      </p:bgPr>
    </p:bg>
    <p:spTree>
      <p:nvGrpSpPr>
        <p:cNvPr id="190" name="Shape 190"/>
        <p:cNvGrpSpPr/>
        <p:nvPr/>
      </p:nvGrpSpPr>
      <p:grpSpPr>
        <a:xfrm>
          <a:off x="0" y="0"/>
          <a:ext cx="0" cy="0"/>
          <a:chOff x="0" y="0"/>
          <a:chExt cx="0" cy="0"/>
        </a:xfrm>
      </p:grpSpPr>
      <p:sp>
        <p:nvSpPr>
          <p:cNvPr id="191" name="Google Shape;191;p139"/>
          <p:cNvSpPr txBox="1"/>
          <p:nvPr>
            <p:ph type="title"/>
          </p:nvPr>
        </p:nvSpPr>
        <p:spPr>
          <a:xfrm>
            <a:off x="839784" y="365128"/>
            <a:ext cx="10515601" cy="1325563"/>
          </a:xfrm>
          <a:prstGeom prst="rect">
            <a:avLst/>
          </a:prstGeom>
          <a:noFill/>
          <a:ln>
            <a:noFill/>
          </a:ln>
        </p:spPr>
        <p:txBody>
          <a:bodyPr anchorCtr="0" anchor="ctr" bIns="45700" lIns="45700" spcFirstLastPara="1" rIns="45700" wrap="square" tIns="45700">
            <a:normAutofit/>
          </a:bodyPr>
          <a:lstStyle>
            <a:lvl1pPr lvl="0" algn="l">
              <a:lnSpc>
                <a:spcPct val="90000"/>
              </a:lnSpc>
              <a:spcBef>
                <a:spcPts val="0"/>
              </a:spcBef>
              <a:spcAft>
                <a:spcPts val="0"/>
              </a:spcAft>
              <a:buClr>
                <a:srgbClr val="000000"/>
              </a:buClr>
              <a:buSzPts val="1800"/>
              <a:buNone/>
              <a:defRPr/>
            </a:lvl1pPr>
            <a:lvl2pPr lvl="1" algn="l">
              <a:lnSpc>
                <a:spcPct val="90000"/>
              </a:lnSpc>
              <a:spcBef>
                <a:spcPts val="0"/>
              </a:spcBef>
              <a:spcAft>
                <a:spcPts val="0"/>
              </a:spcAft>
              <a:buClr>
                <a:srgbClr val="000000"/>
              </a:buClr>
              <a:buSzPts val="1800"/>
              <a:buNone/>
              <a:defRPr/>
            </a:lvl2pPr>
            <a:lvl3pPr lvl="2" algn="l">
              <a:lnSpc>
                <a:spcPct val="90000"/>
              </a:lnSpc>
              <a:spcBef>
                <a:spcPts val="0"/>
              </a:spcBef>
              <a:spcAft>
                <a:spcPts val="0"/>
              </a:spcAft>
              <a:buClr>
                <a:srgbClr val="000000"/>
              </a:buClr>
              <a:buSzPts val="1800"/>
              <a:buNone/>
              <a:defRPr/>
            </a:lvl3pPr>
            <a:lvl4pPr lvl="3" algn="l">
              <a:lnSpc>
                <a:spcPct val="90000"/>
              </a:lnSpc>
              <a:spcBef>
                <a:spcPts val="0"/>
              </a:spcBef>
              <a:spcAft>
                <a:spcPts val="0"/>
              </a:spcAft>
              <a:buClr>
                <a:srgbClr val="000000"/>
              </a:buClr>
              <a:buSzPts val="1800"/>
              <a:buNone/>
              <a:defRPr/>
            </a:lvl4pPr>
            <a:lvl5pPr lvl="4" algn="l">
              <a:lnSpc>
                <a:spcPct val="90000"/>
              </a:lnSpc>
              <a:spcBef>
                <a:spcPts val="0"/>
              </a:spcBef>
              <a:spcAft>
                <a:spcPts val="0"/>
              </a:spcAft>
              <a:buClr>
                <a:srgbClr val="000000"/>
              </a:buClr>
              <a:buSzPts val="1800"/>
              <a:buNone/>
              <a:defRPr/>
            </a:lvl5pPr>
            <a:lvl6pPr lvl="5" algn="l">
              <a:lnSpc>
                <a:spcPct val="90000"/>
              </a:lnSpc>
              <a:spcBef>
                <a:spcPts val="0"/>
              </a:spcBef>
              <a:spcAft>
                <a:spcPts val="0"/>
              </a:spcAft>
              <a:buClr>
                <a:srgbClr val="000000"/>
              </a:buClr>
              <a:buSzPts val="1800"/>
              <a:buNone/>
              <a:defRPr/>
            </a:lvl6pPr>
            <a:lvl7pPr lvl="6" algn="l">
              <a:lnSpc>
                <a:spcPct val="90000"/>
              </a:lnSpc>
              <a:spcBef>
                <a:spcPts val="0"/>
              </a:spcBef>
              <a:spcAft>
                <a:spcPts val="0"/>
              </a:spcAft>
              <a:buClr>
                <a:srgbClr val="000000"/>
              </a:buClr>
              <a:buSzPts val="1800"/>
              <a:buNone/>
              <a:defRPr/>
            </a:lvl7pPr>
            <a:lvl8pPr lvl="7" algn="l">
              <a:lnSpc>
                <a:spcPct val="90000"/>
              </a:lnSpc>
              <a:spcBef>
                <a:spcPts val="0"/>
              </a:spcBef>
              <a:spcAft>
                <a:spcPts val="0"/>
              </a:spcAft>
              <a:buClr>
                <a:srgbClr val="000000"/>
              </a:buClr>
              <a:buSzPts val="1800"/>
              <a:buNone/>
              <a:defRPr/>
            </a:lvl8pPr>
            <a:lvl9pPr lvl="8" algn="l">
              <a:lnSpc>
                <a:spcPct val="90000"/>
              </a:lnSpc>
              <a:spcBef>
                <a:spcPts val="0"/>
              </a:spcBef>
              <a:spcAft>
                <a:spcPts val="0"/>
              </a:spcAft>
              <a:buClr>
                <a:srgbClr val="000000"/>
              </a:buClr>
              <a:buSzPts val="1800"/>
              <a:buNone/>
              <a:defRPr/>
            </a:lvl9pPr>
          </a:lstStyle>
          <a:p/>
        </p:txBody>
      </p:sp>
      <p:sp>
        <p:nvSpPr>
          <p:cNvPr id="192" name="Google Shape;192;p139"/>
          <p:cNvSpPr txBox="1"/>
          <p:nvPr>
            <p:ph idx="1" type="body"/>
          </p:nvPr>
        </p:nvSpPr>
        <p:spPr>
          <a:xfrm>
            <a:off x="839784" y="1681159"/>
            <a:ext cx="5157783" cy="823913"/>
          </a:xfrm>
          <a:prstGeom prst="rect">
            <a:avLst/>
          </a:prstGeom>
          <a:noFill/>
          <a:ln>
            <a:noFill/>
          </a:ln>
        </p:spPr>
        <p:txBody>
          <a:bodyPr anchorCtr="0" anchor="b" bIns="45700" lIns="45700" spcFirstLastPara="1" rIns="45700" wrap="square" tIns="45700">
            <a:normAutofit/>
          </a:bodyPr>
          <a:lstStyle>
            <a:lvl1pPr indent="-228600" lvl="0" marL="457200" algn="l">
              <a:lnSpc>
                <a:spcPct val="90000"/>
              </a:lnSpc>
              <a:spcBef>
                <a:spcPts val="1000"/>
              </a:spcBef>
              <a:spcAft>
                <a:spcPts val="0"/>
              </a:spcAft>
              <a:buClr>
                <a:srgbClr val="000000"/>
              </a:buClr>
              <a:buSzPts val="2400"/>
              <a:buFont typeface="Calibri"/>
              <a:buNone/>
              <a:defRPr b="1" sz="2400"/>
            </a:lvl1pPr>
            <a:lvl2pPr indent="-381000" lvl="1" marL="914400" algn="l">
              <a:lnSpc>
                <a:spcPct val="90000"/>
              </a:lnSpc>
              <a:spcBef>
                <a:spcPts val="1000"/>
              </a:spcBef>
              <a:spcAft>
                <a:spcPts val="0"/>
              </a:spcAft>
              <a:buClr>
                <a:srgbClr val="000000"/>
              </a:buClr>
              <a:buSzPts val="2400"/>
              <a:buFont typeface="Calibri"/>
              <a:buChar char="•"/>
              <a:defRPr b="1" sz="2400"/>
            </a:lvl2pPr>
            <a:lvl3pPr indent="-381000" lvl="2" marL="1371600" algn="l">
              <a:lnSpc>
                <a:spcPct val="90000"/>
              </a:lnSpc>
              <a:spcBef>
                <a:spcPts val="1000"/>
              </a:spcBef>
              <a:spcAft>
                <a:spcPts val="0"/>
              </a:spcAft>
              <a:buClr>
                <a:srgbClr val="000000"/>
              </a:buClr>
              <a:buSzPts val="2400"/>
              <a:buFont typeface="Calibri"/>
              <a:buChar char="•"/>
              <a:defRPr b="1" sz="2400"/>
            </a:lvl3pPr>
            <a:lvl4pPr indent="-381000" lvl="3" marL="1828800" algn="l">
              <a:lnSpc>
                <a:spcPct val="90000"/>
              </a:lnSpc>
              <a:spcBef>
                <a:spcPts val="1000"/>
              </a:spcBef>
              <a:spcAft>
                <a:spcPts val="0"/>
              </a:spcAft>
              <a:buClr>
                <a:srgbClr val="000000"/>
              </a:buClr>
              <a:buSzPts val="2400"/>
              <a:buFont typeface="Calibri"/>
              <a:buChar char="•"/>
              <a:defRPr b="1" sz="2400"/>
            </a:lvl4pPr>
            <a:lvl5pPr indent="-381000" lvl="4" marL="2286000" algn="l">
              <a:lnSpc>
                <a:spcPct val="90000"/>
              </a:lnSpc>
              <a:spcBef>
                <a:spcPts val="1000"/>
              </a:spcBef>
              <a:spcAft>
                <a:spcPts val="0"/>
              </a:spcAft>
              <a:buClr>
                <a:srgbClr val="000000"/>
              </a:buClr>
              <a:buSzPts val="2400"/>
              <a:buFont typeface="Calibri"/>
              <a:buChar char="•"/>
              <a:defRPr b="1" sz="2400"/>
            </a:lvl5pPr>
            <a:lvl6pPr indent="-342900" lvl="5" marL="2743200" algn="l">
              <a:lnSpc>
                <a:spcPct val="90000"/>
              </a:lnSpc>
              <a:spcBef>
                <a:spcPts val="1000"/>
              </a:spcBef>
              <a:spcAft>
                <a:spcPts val="0"/>
              </a:spcAft>
              <a:buClr>
                <a:srgbClr val="000000"/>
              </a:buClr>
              <a:buSzPts val="1800"/>
              <a:buChar char="•"/>
              <a:defRPr/>
            </a:lvl6pPr>
            <a:lvl7pPr indent="-342900" lvl="6" marL="3200400" algn="l">
              <a:lnSpc>
                <a:spcPct val="90000"/>
              </a:lnSpc>
              <a:spcBef>
                <a:spcPts val="1000"/>
              </a:spcBef>
              <a:spcAft>
                <a:spcPts val="0"/>
              </a:spcAft>
              <a:buClr>
                <a:srgbClr val="000000"/>
              </a:buClr>
              <a:buSzPts val="1800"/>
              <a:buChar char="•"/>
              <a:defRPr/>
            </a:lvl7pPr>
            <a:lvl8pPr indent="-342900" lvl="7" marL="3657600" algn="l">
              <a:lnSpc>
                <a:spcPct val="90000"/>
              </a:lnSpc>
              <a:spcBef>
                <a:spcPts val="1000"/>
              </a:spcBef>
              <a:spcAft>
                <a:spcPts val="0"/>
              </a:spcAft>
              <a:buClr>
                <a:srgbClr val="000000"/>
              </a:buClr>
              <a:buSzPts val="1800"/>
              <a:buChar char="•"/>
              <a:defRPr/>
            </a:lvl8pPr>
            <a:lvl9pPr indent="-342900" lvl="8" marL="4114800" algn="l">
              <a:lnSpc>
                <a:spcPct val="90000"/>
              </a:lnSpc>
              <a:spcBef>
                <a:spcPts val="1000"/>
              </a:spcBef>
              <a:spcAft>
                <a:spcPts val="0"/>
              </a:spcAft>
              <a:buClr>
                <a:srgbClr val="000000"/>
              </a:buClr>
              <a:buSzPts val="1800"/>
              <a:buChar char="•"/>
              <a:defRPr/>
            </a:lvl9pPr>
          </a:lstStyle>
          <a:p/>
        </p:txBody>
      </p:sp>
      <p:sp>
        <p:nvSpPr>
          <p:cNvPr id="193" name="Google Shape;193;p139"/>
          <p:cNvSpPr txBox="1"/>
          <p:nvPr>
            <p:ph idx="2" type="body"/>
          </p:nvPr>
        </p:nvSpPr>
        <p:spPr>
          <a:xfrm>
            <a:off x="6172198" y="1681158"/>
            <a:ext cx="5183190" cy="823914"/>
          </a:xfrm>
          <a:prstGeom prst="rect">
            <a:avLst/>
          </a:prstGeom>
          <a:noFill/>
          <a:ln>
            <a:noFill/>
          </a:ln>
        </p:spPr>
        <p:txBody>
          <a:bodyPr anchorCtr="0" anchor="b" bIns="45700" lIns="45700" spcFirstLastPara="1" rIns="45700" wrap="square" tIns="45700">
            <a:normAutofit/>
          </a:bodyPr>
          <a:lstStyle>
            <a:lvl1pPr indent="-342900" lvl="0" marL="457200" algn="l">
              <a:lnSpc>
                <a:spcPct val="90000"/>
              </a:lnSpc>
              <a:spcBef>
                <a:spcPts val="1000"/>
              </a:spcBef>
              <a:spcAft>
                <a:spcPts val="0"/>
              </a:spcAft>
              <a:buClr>
                <a:srgbClr val="000000"/>
              </a:buClr>
              <a:buSzPts val="1800"/>
              <a:buChar char="•"/>
              <a:defRPr/>
            </a:lvl1pPr>
            <a:lvl2pPr indent="-342900" lvl="1" marL="914400" algn="l">
              <a:lnSpc>
                <a:spcPct val="90000"/>
              </a:lnSpc>
              <a:spcBef>
                <a:spcPts val="1000"/>
              </a:spcBef>
              <a:spcAft>
                <a:spcPts val="0"/>
              </a:spcAft>
              <a:buClr>
                <a:srgbClr val="000000"/>
              </a:buClr>
              <a:buSzPts val="1800"/>
              <a:buChar char="•"/>
              <a:defRPr/>
            </a:lvl2pPr>
            <a:lvl3pPr indent="-342900" lvl="2" marL="1371600" algn="l">
              <a:lnSpc>
                <a:spcPct val="90000"/>
              </a:lnSpc>
              <a:spcBef>
                <a:spcPts val="1000"/>
              </a:spcBef>
              <a:spcAft>
                <a:spcPts val="0"/>
              </a:spcAft>
              <a:buClr>
                <a:srgbClr val="000000"/>
              </a:buClr>
              <a:buSzPts val="1800"/>
              <a:buChar char="•"/>
              <a:defRPr/>
            </a:lvl3pPr>
            <a:lvl4pPr indent="-342900" lvl="3" marL="1828800" algn="l">
              <a:lnSpc>
                <a:spcPct val="90000"/>
              </a:lnSpc>
              <a:spcBef>
                <a:spcPts val="1000"/>
              </a:spcBef>
              <a:spcAft>
                <a:spcPts val="0"/>
              </a:spcAft>
              <a:buClr>
                <a:srgbClr val="000000"/>
              </a:buClr>
              <a:buSzPts val="1800"/>
              <a:buChar char="•"/>
              <a:defRPr/>
            </a:lvl4pPr>
            <a:lvl5pPr indent="-342900" lvl="4" marL="2286000" algn="l">
              <a:lnSpc>
                <a:spcPct val="90000"/>
              </a:lnSpc>
              <a:spcBef>
                <a:spcPts val="1000"/>
              </a:spcBef>
              <a:spcAft>
                <a:spcPts val="0"/>
              </a:spcAft>
              <a:buClr>
                <a:srgbClr val="000000"/>
              </a:buClr>
              <a:buSzPts val="1800"/>
              <a:buChar char="•"/>
              <a:defRPr/>
            </a:lvl5pPr>
            <a:lvl6pPr indent="-342900" lvl="5" marL="2743200" algn="l">
              <a:lnSpc>
                <a:spcPct val="90000"/>
              </a:lnSpc>
              <a:spcBef>
                <a:spcPts val="1000"/>
              </a:spcBef>
              <a:spcAft>
                <a:spcPts val="0"/>
              </a:spcAft>
              <a:buClr>
                <a:srgbClr val="000000"/>
              </a:buClr>
              <a:buSzPts val="1800"/>
              <a:buChar char="•"/>
              <a:defRPr/>
            </a:lvl6pPr>
            <a:lvl7pPr indent="-342900" lvl="6" marL="3200400" algn="l">
              <a:lnSpc>
                <a:spcPct val="90000"/>
              </a:lnSpc>
              <a:spcBef>
                <a:spcPts val="1000"/>
              </a:spcBef>
              <a:spcAft>
                <a:spcPts val="0"/>
              </a:spcAft>
              <a:buClr>
                <a:srgbClr val="000000"/>
              </a:buClr>
              <a:buSzPts val="1800"/>
              <a:buChar char="•"/>
              <a:defRPr/>
            </a:lvl7pPr>
            <a:lvl8pPr indent="-342900" lvl="7" marL="3657600" algn="l">
              <a:lnSpc>
                <a:spcPct val="90000"/>
              </a:lnSpc>
              <a:spcBef>
                <a:spcPts val="1000"/>
              </a:spcBef>
              <a:spcAft>
                <a:spcPts val="0"/>
              </a:spcAft>
              <a:buClr>
                <a:srgbClr val="000000"/>
              </a:buClr>
              <a:buSzPts val="1800"/>
              <a:buChar char="•"/>
              <a:defRPr/>
            </a:lvl8pPr>
            <a:lvl9pPr indent="-342900" lvl="8" marL="4114800" algn="l">
              <a:lnSpc>
                <a:spcPct val="90000"/>
              </a:lnSpc>
              <a:spcBef>
                <a:spcPts val="1000"/>
              </a:spcBef>
              <a:spcAft>
                <a:spcPts val="0"/>
              </a:spcAft>
              <a:buClr>
                <a:srgbClr val="000000"/>
              </a:buClr>
              <a:buSzPts val="1800"/>
              <a:buChar char="•"/>
              <a:defRPr/>
            </a:lvl9pPr>
          </a:lstStyle>
          <a:p/>
        </p:txBody>
      </p:sp>
      <p:sp>
        <p:nvSpPr>
          <p:cNvPr id="194" name="Google Shape;194;p139"/>
          <p:cNvSpPr txBox="1"/>
          <p:nvPr>
            <p:ph idx="12" type="sldNum"/>
          </p:nvPr>
        </p:nvSpPr>
        <p:spPr>
          <a:xfrm>
            <a:off x="11089828" y="6404297"/>
            <a:ext cx="263978" cy="269237"/>
          </a:xfrm>
          <a:prstGeom prst="rect">
            <a:avLst/>
          </a:prstGeom>
          <a:noFill/>
          <a:ln>
            <a:noFill/>
          </a:ln>
        </p:spPr>
        <p:txBody>
          <a:bodyPr anchorCtr="0" anchor="ctr" bIns="45700" lIns="45700" spcFirstLastPara="1" rIns="45700" wrap="square" tIns="45700">
            <a:sp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seul">
  <p:cSld name="Titre seul 4">
    <p:bg>
      <p:bgPr>
        <a:solidFill>
          <a:srgbClr val="FFFFFF"/>
        </a:solidFill>
      </p:bgPr>
    </p:bg>
    <p:spTree>
      <p:nvGrpSpPr>
        <p:cNvPr id="195" name="Shape 195"/>
        <p:cNvGrpSpPr/>
        <p:nvPr/>
      </p:nvGrpSpPr>
      <p:grpSpPr>
        <a:xfrm>
          <a:off x="0" y="0"/>
          <a:ext cx="0" cy="0"/>
          <a:chOff x="0" y="0"/>
          <a:chExt cx="0" cy="0"/>
        </a:xfrm>
      </p:grpSpPr>
      <p:sp>
        <p:nvSpPr>
          <p:cNvPr id="196" name="Google Shape;196;p140"/>
          <p:cNvSpPr txBox="1"/>
          <p:nvPr>
            <p:ph type="title"/>
          </p:nvPr>
        </p:nvSpPr>
        <p:spPr>
          <a:xfrm>
            <a:off x="838203" y="365128"/>
            <a:ext cx="10515601" cy="1325563"/>
          </a:xfrm>
          <a:prstGeom prst="rect">
            <a:avLst/>
          </a:prstGeom>
          <a:noFill/>
          <a:ln>
            <a:noFill/>
          </a:ln>
        </p:spPr>
        <p:txBody>
          <a:bodyPr anchorCtr="0" anchor="ctr" bIns="45700" lIns="45700" spcFirstLastPara="1" rIns="45700" wrap="square" tIns="45700">
            <a:normAutofit/>
          </a:bodyPr>
          <a:lstStyle>
            <a:lvl1pPr lvl="0" algn="l">
              <a:lnSpc>
                <a:spcPct val="90000"/>
              </a:lnSpc>
              <a:spcBef>
                <a:spcPts val="0"/>
              </a:spcBef>
              <a:spcAft>
                <a:spcPts val="0"/>
              </a:spcAft>
              <a:buClr>
                <a:srgbClr val="000000"/>
              </a:buClr>
              <a:buSzPts val="1800"/>
              <a:buNone/>
              <a:defRPr/>
            </a:lvl1pPr>
            <a:lvl2pPr lvl="1" algn="l">
              <a:lnSpc>
                <a:spcPct val="90000"/>
              </a:lnSpc>
              <a:spcBef>
                <a:spcPts val="0"/>
              </a:spcBef>
              <a:spcAft>
                <a:spcPts val="0"/>
              </a:spcAft>
              <a:buClr>
                <a:srgbClr val="000000"/>
              </a:buClr>
              <a:buSzPts val="1800"/>
              <a:buNone/>
              <a:defRPr/>
            </a:lvl2pPr>
            <a:lvl3pPr lvl="2" algn="l">
              <a:lnSpc>
                <a:spcPct val="90000"/>
              </a:lnSpc>
              <a:spcBef>
                <a:spcPts val="0"/>
              </a:spcBef>
              <a:spcAft>
                <a:spcPts val="0"/>
              </a:spcAft>
              <a:buClr>
                <a:srgbClr val="000000"/>
              </a:buClr>
              <a:buSzPts val="1800"/>
              <a:buNone/>
              <a:defRPr/>
            </a:lvl3pPr>
            <a:lvl4pPr lvl="3" algn="l">
              <a:lnSpc>
                <a:spcPct val="90000"/>
              </a:lnSpc>
              <a:spcBef>
                <a:spcPts val="0"/>
              </a:spcBef>
              <a:spcAft>
                <a:spcPts val="0"/>
              </a:spcAft>
              <a:buClr>
                <a:srgbClr val="000000"/>
              </a:buClr>
              <a:buSzPts val="1800"/>
              <a:buNone/>
              <a:defRPr/>
            </a:lvl4pPr>
            <a:lvl5pPr lvl="4" algn="l">
              <a:lnSpc>
                <a:spcPct val="90000"/>
              </a:lnSpc>
              <a:spcBef>
                <a:spcPts val="0"/>
              </a:spcBef>
              <a:spcAft>
                <a:spcPts val="0"/>
              </a:spcAft>
              <a:buClr>
                <a:srgbClr val="000000"/>
              </a:buClr>
              <a:buSzPts val="1800"/>
              <a:buNone/>
              <a:defRPr/>
            </a:lvl5pPr>
            <a:lvl6pPr lvl="5" algn="l">
              <a:lnSpc>
                <a:spcPct val="90000"/>
              </a:lnSpc>
              <a:spcBef>
                <a:spcPts val="0"/>
              </a:spcBef>
              <a:spcAft>
                <a:spcPts val="0"/>
              </a:spcAft>
              <a:buClr>
                <a:srgbClr val="000000"/>
              </a:buClr>
              <a:buSzPts val="1800"/>
              <a:buNone/>
              <a:defRPr/>
            </a:lvl6pPr>
            <a:lvl7pPr lvl="6" algn="l">
              <a:lnSpc>
                <a:spcPct val="90000"/>
              </a:lnSpc>
              <a:spcBef>
                <a:spcPts val="0"/>
              </a:spcBef>
              <a:spcAft>
                <a:spcPts val="0"/>
              </a:spcAft>
              <a:buClr>
                <a:srgbClr val="000000"/>
              </a:buClr>
              <a:buSzPts val="1800"/>
              <a:buNone/>
              <a:defRPr/>
            </a:lvl7pPr>
            <a:lvl8pPr lvl="7" algn="l">
              <a:lnSpc>
                <a:spcPct val="90000"/>
              </a:lnSpc>
              <a:spcBef>
                <a:spcPts val="0"/>
              </a:spcBef>
              <a:spcAft>
                <a:spcPts val="0"/>
              </a:spcAft>
              <a:buClr>
                <a:srgbClr val="000000"/>
              </a:buClr>
              <a:buSzPts val="1800"/>
              <a:buNone/>
              <a:defRPr/>
            </a:lvl8pPr>
            <a:lvl9pPr lvl="8" algn="l">
              <a:lnSpc>
                <a:spcPct val="90000"/>
              </a:lnSpc>
              <a:spcBef>
                <a:spcPts val="0"/>
              </a:spcBef>
              <a:spcAft>
                <a:spcPts val="0"/>
              </a:spcAft>
              <a:buClr>
                <a:srgbClr val="000000"/>
              </a:buClr>
              <a:buSzPts val="1800"/>
              <a:buNone/>
              <a:defRPr/>
            </a:lvl9pPr>
          </a:lstStyle>
          <a:p/>
        </p:txBody>
      </p:sp>
      <p:sp>
        <p:nvSpPr>
          <p:cNvPr id="197" name="Google Shape;197;p140"/>
          <p:cNvSpPr txBox="1"/>
          <p:nvPr>
            <p:ph idx="12" type="sldNum"/>
          </p:nvPr>
        </p:nvSpPr>
        <p:spPr>
          <a:xfrm>
            <a:off x="11089828" y="6404297"/>
            <a:ext cx="263978" cy="269237"/>
          </a:xfrm>
          <a:prstGeom prst="rect">
            <a:avLst/>
          </a:prstGeom>
          <a:noFill/>
          <a:ln>
            <a:noFill/>
          </a:ln>
        </p:spPr>
        <p:txBody>
          <a:bodyPr anchorCtr="0" anchor="ctr" bIns="45700" lIns="45700" spcFirstLastPara="1" rIns="45700" wrap="square" tIns="45700">
            <a:sp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ux contenus">
  <p:cSld name="Deux contenus">
    <p:bg>
      <p:bgPr>
        <a:solidFill>
          <a:srgbClr val="FFFFFF"/>
        </a:solidFill>
      </p:bgPr>
    </p:bg>
    <p:spTree>
      <p:nvGrpSpPr>
        <p:cNvPr id="17" name="Shape 17"/>
        <p:cNvGrpSpPr/>
        <p:nvPr/>
      </p:nvGrpSpPr>
      <p:grpSpPr>
        <a:xfrm>
          <a:off x="0" y="0"/>
          <a:ext cx="0" cy="0"/>
          <a:chOff x="0" y="0"/>
          <a:chExt cx="0" cy="0"/>
        </a:xfrm>
      </p:grpSpPr>
      <p:sp>
        <p:nvSpPr>
          <p:cNvPr id="18" name="Google Shape;18;p88"/>
          <p:cNvSpPr txBox="1"/>
          <p:nvPr>
            <p:ph type="title"/>
          </p:nvPr>
        </p:nvSpPr>
        <p:spPr>
          <a:xfrm>
            <a:off x="838200" y="365125"/>
            <a:ext cx="10515600" cy="1325563"/>
          </a:xfrm>
          <a:prstGeom prst="rect">
            <a:avLst/>
          </a:prstGeom>
          <a:noFill/>
          <a:ln>
            <a:noFill/>
          </a:ln>
        </p:spPr>
        <p:txBody>
          <a:bodyPr anchorCtr="0" anchor="ctr" bIns="45700" lIns="45700" spcFirstLastPara="1" rIns="45700" wrap="square" tIns="45700">
            <a:normAutofit/>
          </a:bodyPr>
          <a:lstStyle>
            <a:lvl1pPr lvl="0" algn="l">
              <a:lnSpc>
                <a:spcPct val="90000"/>
              </a:lnSpc>
              <a:spcBef>
                <a:spcPts val="0"/>
              </a:spcBef>
              <a:spcAft>
                <a:spcPts val="0"/>
              </a:spcAft>
              <a:buClr>
                <a:srgbClr val="000000"/>
              </a:buClr>
              <a:buSzPts val="1800"/>
              <a:buNone/>
              <a:defRPr/>
            </a:lvl1pPr>
            <a:lvl2pPr lvl="1" algn="l">
              <a:lnSpc>
                <a:spcPct val="90000"/>
              </a:lnSpc>
              <a:spcBef>
                <a:spcPts val="0"/>
              </a:spcBef>
              <a:spcAft>
                <a:spcPts val="0"/>
              </a:spcAft>
              <a:buClr>
                <a:srgbClr val="000000"/>
              </a:buClr>
              <a:buSzPts val="1800"/>
              <a:buNone/>
              <a:defRPr/>
            </a:lvl2pPr>
            <a:lvl3pPr lvl="2" algn="l">
              <a:lnSpc>
                <a:spcPct val="90000"/>
              </a:lnSpc>
              <a:spcBef>
                <a:spcPts val="0"/>
              </a:spcBef>
              <a:spcAft>
                <a:spcPts val="0"/>
              </a:spcAft>
              <a:buClr>
                <a:srgbClr val="000000"/>
              </a:buClr>
              <a:buSzPts val="1800"/>
              <a:buNone/>
              <a:defRPr/>
            </a:lvl3pPr>
            <a:lvl4pPr lvl="3" algn="l">
              <a:lnSpc>
                <a:spcPct val="90000"/>
              </a:lnSpc>
              <a:spcBef>
                <a:spcPts val="0"/>
              </a:spcBef>
              <a:spcAft>
                <a:spcPts val="0"/>
              </a:spcAft>
              <a:buClr>
                <a:srgbClr val="000000"/>
              </a:buClr>
              <a:buSzPts val="1800"/>
              <a:buNone/>
              <a:defRPr/>
            </a:lvl4pPr>
            <a:lvl5pPr lvl="4" algn="l">
              <a:lnSpc>
                <a:spcPct val="90000"/>
              </a:lnSpc>
              <a:spcBef>
                <a:spcPts val="0"/>
              </a:spcBef>
              <a:spcAft>
                <a:spcPts val="0"/>
              </a:spcAft>
              <a:buClr>
                <a:srgbClr val="000000"/>
              </a:buClr>
              <a:buSzPts val="1800"/>
              <a:buNone/>
              <a:defRPr/>
            </a:lvl5pPr>
            <a:lvl6pPr lvl="5" algn="l">
              <a:lnSpc>
                <a:spcPct val="90000"/>
              </a:lnSpc>
              <a:spcBef>
                <a:spcPts val="0"/>
              </a:spcBef>
              <a:spcAft>
                <a:spcPts val="0"/>
              </a:spcAft>
              <a:buClr>
                <a:srgbClr val="000000"/>
              </a:buClr>
              <a:buSzPts val="1800"/>
              <a:buNone/>
              <a:defRPr/>
            </a:lvl6pPr>
            <a:lvl7pPr lvl="6" algn="l">
              <a:lnSpc>
                <a:spcPct val="90000"/>
              </a:lnSpc>
              <a:spcBef>
                <a:spcPts val="0"/>
              </a:spcBef>
              <a:spcAft>
                <a:spcPts val="0"/>
              </a:spcAft>
              <a:buClr>
                <a:srgbClr val="000000"/>
              </a:buClr>
              <a:buSzPts val="1800"/>
              <a:buNone/>
              <a:defRPr/>
            </a:lvl7pPr>
            <a:lvl8pPr lvl="7" algn="l">
              <a:lnSpc>
                <a:spcPct val="90000"/>
              </a:lnSpc>
              <a:spcBef>
                <a:spcPts val="0"/>
              </a:spcBef>
              <a:spcAft>
                <a:spcPts val="0"/>
              </a:spcAft>
              <a:buClr>
                <a:srgbClr val="000000"/>
              </a:buClr>
              <a:buSzPts val="1800"/>
              <a:buNone/>
              <a:defRPr/>
            </a:lvl8pPr>
            <a:lvl9pPr lvl="8" algn="l">
              <a:lnSpc>
                <a:spcPct val="90000"/>
              </a:lnSpc>
              <a:spcBef>
                <a:spcPts val="0"/>
              </a:spcBef>
              <a:spcAft>
                <a:spcPts val="0"/>
              </a:spcAft>
              <a:buClr>
                <a:srgbClr val="000000"/>
              </a:buClr>
              <a:buSzPts val="1800"/>
              <a:buNone/>
              <a:defRPr/>
            </a:lvl9pPr>
          </a:lstStyle>
          <a:p/>
        </p:txBody>
      </p:sp>
      <p:sp>
        <p:nvSpPr>
          <p:cNvPr id="19" name="Google Shape;19;p88"/>
          <p:cNvSpPr txBox="1"/>
          <p:nvPr>
            <p:ph idx="1" type="body"/>
          </p:nvPr>
        </p:nvSpPr>
        <p:spPr>
          <a:xfrm>
            <a:off x="838200" y="1825625"/>
            <a:ext cx="5181600" cy="4351338"/>
          </a:xfrm>
          <a:prstGeom prst="rect">
            <a:avLst/>
          </a:prstGeom>
          <a:noFill/>
          <a:ln>
            <a:noFill/>
          </a:ln>
        </p:spPr>
        <p:txBody>
          <a:bodyPr anchorCtr="0" anchor="t" bIns="45700" lIns="45700" spcFirstLastPara="1" rIns="45700" wrap="square" tIns="45700">
            <a:normAutofit/>
          </a:bodyPr>
          <a:lstStyle>
            <a:lvl1pPr indent="-342900" lvl="0" marL="457200" algn="l">
              <a:lnSpc>
                <a:spcPct val="90000"/>
              </a:lnSpc>
              <a:spcBef>
                <a:spcPts val="1000"/>
              </a:spcBef>
              <a:spcAft>
                <a:spcPts val="0"/>
              </a:spcAft>
              <a:buClr>
                <a:srgbClr val="000000"/>
              </a:buClr>
              <a:buSzPts val="1800"/>
              <a:buChar char="•"/>
              <a:defRPr/>
            </a:lvl1pPr>
            <a:lvl2pPr indent="-342900" lvl="1" marL="914400" algn="l">
              <a:lnSpc>
                <a:spcPct val="90000"/>
              </a:lnSpc>
              <a:spcBef>
                <a:spcPts val="1000"/>
              </a:spcBef>
              <a:spcAft>
                <a:spcPts val="0"/>
              </a:spcAft>
              <a:buClr>
                <a:srgbClr val="000000"/>
              </a:buClr>
              <a:buSzPts val="1800"/>
              <a:buChar char="•"/>
              <a:defRPr/>
            </a:lvl2pPr>
            <a:lvl3pPr indent="-342900" lvl="2" marL="1371600" algn="l">
              <a:lnSpc>
                <a:spcPct val="90000"/>
              </a:lnSpc>
              <a:spcBef>
                <a:spcPts val="1000"/>
              </a:spcBef>
              <a:spcAft>
                <a:spcPts val="0"/>
              </a:spcAft>
              <a:buClr>
                <a:srgbClr val="000000"/>
              </a:buClr>
              <a:buSzPts val="1800"/>
              <a:buChar char="•"/>
              <a:defRPr/>
            </a:lvl3pPr>
            <a:lvl4pPr indent="-342900" lvl="3" marL="1828800" algn="l">
              <a:lnSpc>
                <a:spcPct val="90000"/>
              </a:lnSpc>
              <a:spcBef>
                <a:spcPts val="1000"/>
              </a:spcBef>
              <a:spcAft>
                <a:spcPts val="0"/>
              </a:spcAft>
              <a:buClr>
                <a:srgbClr val="000000"/>
              </a:buClr>
              <a:buSzPts val="1800"/>
              <a:buChar char="•"/>
              <a:defRPr/>
            </a:lvl4pPr>
            <a:lvl5pPr indent="-342900" lvl="4" marL="2286000" algn="l">
              <a:lnSpc>
                <a:spcPct val="90000"/>
              </a:lnSpc>
              <a:spcBef>
                <a:spcPts val="1000"/>
              </a:spcBef>
              <a:spcAft>
                <a:spcPts val="0"/>
              </a:spcAft>
              <a:buClr>
                <a:srgbClr val="000000"/>
              </a:buClr>
              <a:buSzPts val="1800"/>
              <a:buChar char="•"/>
              <a:defRPr/>
            </a:lvl5pPr>
            <a:lvl6pPr indent="-342900" lvl="5" marL="2743200" algn="l">
              <a:lnSpc>
                <a:spcPct val="90000"/>
              </a:lnSpc>
              <a:spcBef>
                <a:spcPts val="1000"/>
              </a:spcBef>
              <a:spcAft>
                <a:spcPts val="0"/>
              </a:spcAft>
              <a:buClr>
                <a:srgbClr val="000000"/>
              </a:buClr>
              <a:buSzPts val="1800"/>
              <a:buChar char="•"/>
              <a:defRPr/>
            </a:lvl6pPr>
            <a:lvl7pPr indent="-342900" lvl="6" marL="3200400" algn="l">
              <a:lnSpc>
                <a:spcPct val="90000"/>
              </a:lnSpc>
              <a:spcBef>
                <a:spcPts val="1000"/>
              </a:spcBef>
              <a:spcAft>
                <a:spcPts val="0"/>
              </a:spcAft>
              <a:buClr>
                <a:srgbClr val="000000"/>
              </a:buClr>
              <a:buSzPts val="1800"/>
              <a:buChar char="•"/>
              <a:defRPr/>
            </a:lvl7pPr>
            <a:lvl8pPr indent="-342900" lvl="7" marL="3657600" algn="l">
              <a:lnSpc>
                <a:spcPct val="90000"/>
              </a:lnSpc>
              <a:spcBef>
                <a:spcPts val="1000"/>
              </a:spcBef>
              <a:spcAft>
                <a:spcPts val="0"/>
              </a:spcAft>
              <a:buClr>
                <a:srgbClr val="000000"/>
              </a:buClr>
              <a:buSzPts val="1800"/>
              <a:buChar char="•"/>
              <a:defRPr/>
            </a:lvl8pPr>
            <a:lvl9pPr indent="-342900" lvl="8" marL="4114800" algn="l">
              <a:lnSpc>
                <a:spcPct val="90000"/>
              </a:lnSpc>
              <a:spcBef>
                <a:spcPts val="1000"/>
              </a:spcBef>
              <a:spcAft>
                <a:spcPts val="0"/>
              </a:spcAft>
              <a:buClr>
                <a:srgbClr val="000000"/>
              </a:buClr>
              <a:buSzPts val="1800"/>
              <a:buChar char="•"/>
              <a:defRPr/>
            </a:lvl9pPr>
          </a:lstStyle>
          <a:p/>
        </p:txBody>
      </p:sp>
      <p:sp>
        <p:nvSpPr>
          <p:cNvPr id="20" name="Google Shape;20;p88"/>
          <p:cNvSpPr txBox="1"/>
          <p:nvPr>
            <p:ph idx="12" type="sldNum"/>
          </p:nvPr>
        </p:nvSpPr>
        <p:spPr>
          <a:xfrm>
            <a:off x="11089825" y="6404294"/>
            <a:ext cx="263978" cy="269237"/>
          </a:xfrm>
          <a:prstGeom prst="rect">
            <a:avLst/>
          </a:prstGeom>
          <a:noFill/>
          <a:ln>
            <a:noFill/>
          </a:ln>
        </p:spPr>
        <p:txBody>
          <a:bodyPr anchorCtr="0" anchor="ctr" bIns="45700" lIns="45700" spcFirstLastPara="1" rIns="45700" wrap="square" tIns="45700">
            <a:spAutoFit/>
          </a:bodyPr>
          <a:lstStyle>
            <a:lvl1pPr indent="0" lvl="0"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
  <p:cSld name="Vide 4">
    <p:bg>
      <p:bgPr>
        <a:solidFill>
          <a:srgbClr val="FFFFFF"/>
        </a:solidFill>
      </p:bgPr>
    </p:bg>
    <p:spTree>
      <p:nvGrpSpPr>
        <p:cNvPr id="198" name="Shape 198"/>
        <p:cNvGrpSpPr/>
        <p:nvPr/>
      </p:nvGrpSpPr>
      <p:grpSpPr>
        <a:xfrm>
          <a:off x="0" y="0"/>
          <a:ext cx="0" cy="0"/>
          <a:chOff x="0" y="0"/>
          <a:chExt cx="0" cy="0"/>
        </a:xfrm>
      </p:grpSpPr>
      <p:sp>
        <p:nvSpPr>
          <p:cNvPr id="199" name="Google Shape;199;p141"/>
          <p:cNvSpPr txBox="1"/>
          <p:nvPr>
            <p:ph idx="12" type="sldNum"/>
          </p:nvPr>
        </p:nvSpPr>
        <p:spPr>
          <a:xfrm>
            <a:off x="11089828" y="6404297"/>
            <a:ext cx="263978" cy="269237"/>
          </a:xfrm>
          <a:prstGeom prst="rect">
            <a:avLst/>
          </a:prstGeom>
          <a:noFill/>
          <a:ln>
            <a:noFill/>
          </a:ln>
        </p:spPr>
        <p:txBody>
          <a:bodyPr anchorCtr="0" anchor="ctr" bIns="45700" lIns="45700" spcFirstLastPara="1" rIns="45700" wrap="square" tIns="45700">
            <a:sp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u avec légende">
  <p:cSld name="Contenu avec légende 4">
    <p:bg>
      <p:bgPr>
        <a:solidFill>
          <a:srgbClr val="FFFFFF"/>
        </a:solidFill>
      </p:bgPr>
    </p:bg>
    <p:spTree>
      <p:nvGrpSpPr>
        <p:cNvPr id="200" name="Shape 200"/>
        <p:cNvGrpSpPr/>
        <p:nvPr/>
      </p:nvGrpSpPr>
      <p:grpSpPr>
        <a:xfrm>
          <a:off x="0" y="0"/>
          <a:ext cx="0" cy="0"/>
          <a:chOff x="0" y="0"/>
          <a:chExt cx="0" cy="0"/>
        </a:xfrm>
      </p:grpSpPr>
      <p:sp>
        <p:nvSpPr>
          <p:cNvPr id="201" name="Google Shape;201;p142"/>
          <p:cNvSpPr txBox="1"/>
          <p:nvPr>
            <p:ph type="title"/>
          </p:nvPr>
        </p:nvSpPr>
        <p:spPr>
          <a:xfrm>
            <a:off x="839784" y="457200"/>
            <a:ext cx="3932240" cy="1600200"/>
          </a:xfrm>
          <a:prstGeom prst="rect">
            <a:avLst/>
          </a:prstGeom>
          <a:noFill/>
          <a:ln>
            <a:noFill/>
          </a:ln>
        </p:spPr>
        <p:txBody>
          <a:bodyPr anchorCtr="0" anchor="b" bIns="45700" lIns="45700" spcFirstLastPara="1" rIns="45700" wrap="square" tIns="45700">
            <a:normAutofit/>
          </a:bodyPr>
          <a:lstStyle>
            <a:lvl1pPr lvl="0" algn="l">
              <a:lnSpc>
                <a:spcPct val="90000"/>
              </a:lnSpc>
              <a:spcBef>
                <a:spcPts val="0"/>
              </a:spcBef>
              <a:spcAft>
                <a:spcPts val="0"/>
              </a:spcAft>
              <a:buClr>
                <a:srgbClr val="000000"/>
              </a:buClr>
              <a:buSzPts val="3200"/>
              <a:buFont typeface="Calibri"/>
              <a:buNone/>
              <a:defRPr sz="3200"/>
            </a:lvl1pPr>
            <a:lvl2pPr lvl="1" algn="l">
              <a:lnSpc>
                <a:spcPct val="90000"/>
              </a:lnSpc>
              <a:spcBef>
                <a:spcPts val="0"/>
              </a:spcBef>
              <a:spcAft>
                <a:spcPts val="0"/>
              </a:spcAft>
              <a:buClr>
                <a:srgbClr val="000000"/>
              </a:buClr>
              <a:buSzPts val="1800"/>
              <a:buNone/>
              <a:defRPr/>
            </a:lvl2pPr>
            <a:lvl3pPr lvl="2" algn="l">
              <a:lnSpc>
                <a:spcPct val="90000"/>
              </a:lnSpc>
              <a:spcBef>
                <a:spcPts val="0"/>
              </a:spcBef>
              <a:spcAft>
                <a:spcPts val="0"/>
              </a:spcAft>
              <a:buClr>
                <a:srgbClr val="000000"/>
              </a:buClr>
              <a:buSzPts val="1800"/>
              <a:buNone/>
              <a:defRPr/>
            </a:lvl3pPr>
            <a:lvl4pPr lvl="3" algn="l">
              <a:lnSpc>
                <a:spcPct val="90000"/>
              </a:lnSpc>
              <a:spcBef>
                <a:spcPts val="0"/>
              </a:spcBef>
              <a:spcAft>
                <a:spcPts val="0"/>
              </a:spcAft>
              <a:buClr>
                <a:srgbClr val="000000"/>
              </a:buClr>
              <a:buSzPts val="1800"/>
              <a:buNone/>
              <a:defRPr/>
            </a:lvl4pPr>
            <a:lvl5pPr lvl="4" algn="l">
              <a:lnSpc>
                <a:spcPct val="90000"/>
              </a:lnSpc>
              <a:spcBef>
                <a:spcPts val="0"/>
              </a:spcBef>
              <a:spcAft>
                <a:spcPts val="0"/>
              </a:spcAft>
              <a:buClr>
                <a:srgbClr val="000000"/>
              </a:buClr>
              <a:buSzPts val="1800"/>
              <a:buNone/>
              <a:defRPr/>
            </a:lvl5pPr>
            <a:lvl6pPr lvl="5" algn="l">
              <a:lnSpc>
                <a:spcPct val="90000"/>
              </a:lnSpc>
              <a:spcBef>
                <a:spcPts val="0"/>
              </a:spcBef>
              <a:spcAft>
                <a:spcPts val="0"/>
              </a:spcAft>
              <a:buClr>
                <a:srgbClr val="000000"/>
              </a:buClr>
              <a:buSzPts val="1800"/>
              <a:buNone/>
              <a:defRPr/>
            </a:lvl6pPr>
            <a:lvl7pPr lvl="6" algn="l">
              <a:lnSpc>
                <a:spcPct val="90000"/>
              </a:lnSpc>
              <a:spcBef>
                <a:spcPts val="0"/>
              </a:spcBef>
              <a:spcAft>
                <a:spcPts val="0"/>
              </a:spcAft>
              <a:buClr>
                <a:srgbClr val="000000"/>
              </a:buClr>
              <a:buSzPts val="1800"/>
              <a:buNone/>
              <a:defRPr/>
            </a:lvl7pPr>
            <a:lvl8pPr lvl="7" algn="l">
              <a:lnSpc>
                <a:spcPct val="90000"/>
              </a:lnSpc>
              <a:spcBef>
                <a:spcPts val="0"/>
              </a:spcBef>
              <a:spcAft>
                <a:spcPts val="0"/>
              </a:spcAft>
              <a:buClr>
                <a:srgbClr val="000000"/>
              </a:buClr>
              <a:buSzPts val="1800"/>
              <a:buNone/>
              <a:defRPr/>
            </a:lvl8pPr>
            <a:lvl9pPr lvl="8" algn="l">
              <a:lnSpc>
                <a:spcPct val="90000"/>
              </a:lnSpc>
              <a:spcBef>
                <a:spcPts val="0"/>
              </a:spcBef>
              <a:spcAft>
                <a:spcPts val="0"/>
              </a:spcAft>
              <a:buClr>
                <a:srgbClr val="000000"/>
              </a:buClr>
              <a:buSzPts val="1800"/>
              <a:buNone/>
              <a:defRPr/>
            </a:lvl9pPr>
          </a:lstStyle>
          <a:p/>
        </p:txBody>
      </p:sp>
      <p:sp>
        <p:nvSpPr>
          <p:cNvPr id="202" name="Google Shape;202;p142"/>
          <p:cNvSpPr txBox="1"/>
          <p:nvPr>
            <p:ph idx="1" type="body"/>
          </p:nvPr>
        </p:nvSpPr>
        <p:spPr>
          <a:xfrm>
            <a:off x="5183184" y="987421"/>
            <a:ext cx="6172202" cy="4873627"/>
          </a:xfrm>
          <a:prstGeom prst="rect">
            <a:avLst/>
          </a:prstGeom>
          <a:noFill/>
          <a:ln>
            <a:noFill/>
          </a:ln>
        </p:spPr>
        <p:txBody>
          <a:bodyPr anchorCtr="0" anchor="t" bIns="45700" lIns="45700" spcFirstLastPara="1" rIns="45700" wrap="square" tIns="45700">
            <a:normAutofit/>
          </a:bodyPr>
          <a:lstStyle>
            <a:lvl1pPr indent="-431800" lvl="0" marL="457200" algn="l">
              <a:lnSpc>
                <a:spcPct val="90000"/>
              </a:lnSpc>
              <a:spcBef>
                <a:spcPts val="1000"/>
              </a:spcBef>
              <a:spcAft>
                <a:spcPts val="0"/>
              </a:spcAft>
              <a:buClr>
                <a:srgbClr val="000000"/>
              </a:buClr>
              <a:buSzPts val="3200"/>
              <a:buChar char="•"/>
              <a:defRPr sz="3200"/>
            </a:lvl1pPr>
            <a:lvl2pPr indent="-431800" lvl="1" marL="914400" algn="l">
              <a:lnSpc>
                <a:spcPct val="90000"/>
              </a:lnSpc>
              <a:spcBef>
                <a:spcPts val="1000"/>
              </a:spcBef>
              <a:spcAft>
                <a:spcPts val="0"/>
              </a:spcAft>
              <a:buClr>
                <a:srgbClr val="000000"/>
              </a:buClr>
              <a:buSzPts val="3200"/>
              <a:buChar char="•"/>
              <a:defRPr sz="3200"/>
            </a:lvl2pPr>
            <a:lvl3pPr indent="-431800" lvl="2" marL="1371600" algn="l">
              <a:lnSpc>
                <a:spcPct val="90000"/>
              </a:lnSpc>
              <a:spcBef>
                <a:spcPts val="1000"/>
              </a:spcBef>
              <a:spcAft>
                <a:spcPts val="0"/>
              </a:spcAft>
              <a:buClr>
                <a:srgbClr val="000000"/>
              </a:buClr>
              <a:buSzPts val="3200"/>
              <a:buChar char="•"/>
              <a:defRPr sz="3200"/>
            </a:lvl3pPr>
            <a:lvl4pPr indent="-431800" lvl="3" marL="1828800" algn="l">
              <a:lnSpc>
                <a:spcPct val="90000"/>
              </a:lnSpc>
              <a:spcBef>
                <a:spcPts val="1000"/>
              </a:spcBef>
              <a:spcAft>
                <a:spcPts val="0"/>
              </a:spcAft>
              <a:buClr>
                <a:srgbClr val="000000"/>
              </a:buClr>
              <a:buSzPts val="3200"/>
              <a:buChar char="•"/>
              <a:defRPr sz="3200"/>
            </a:lvl4pPr>
            <a:lvl5pPr indent="-431800" lvl="4" marL="2286000" algn="l">
              <a:lnSpc>
                <a:spcPct val="90000"/>
              </a:lnSpc>
              <a:spcBef>
                <a:spcPts val="1000"/>
              </a:spcBef>
              <a:spcAft>
                <a:spcPts val="0"/>
              </a:spcAft>
              <a:buClr>
                <a:srgbClr val="000000"/>
              </a:buClr>
              <a:buSzPts val="3200"/>
              <a:buChar char="•"/>
              <a:defRPr sz="3200"/>
            </a:lvl5pPr>
            <a:lvl6pPr indent="-342900" lvl="5" marL="2743200" algn="l">
              <a:lnSpc>
                <a:spcPct val="90000"/>
              </a:lnSpc>
              <a:spcBef>
                <a:spcPts val="1000"/>
              </a:spcBef>
              <a:spcAft>
                <a:spcPts val="0"/>
              </a:spcAft>
              <a:buClr>
                <a:srgbClr val="000000"/>
              </a:buClr>
              <a:buSzPts val="1800"/>
              <a:buChar char="•"/>
              <a:defRPr/>
            </a:lvl6pPr>
            <a:lvl7pPr indent="-342900" lvl="6" marL="3200400" algn="l">
              <a:lnSpc>
                <a:spcPct val="90000"/>
              </a:lnSpc>
              <a:spcBef>
                <a:spcPts val="1000"/>
              </a:spcBef>
              <a:spcAft>
                <a:spcPts val="0"/>
              </a:spcAft>
              <a:buClr>
                <a:srgbClr val="000000"/>
              </a:buClr>
              <a:buSzPts val="1800"/>
              <a:buChar char="•"/>
              <a:defRPr/>
            </a:lvl7pPr>
            <a:lvl8pPr indent="-342900" lvl="7" marL="3657600" algn="l">
              <a:lnSpc>
                <a:spcPct val="90000"/>
              </a:lnSpc>
              <a:spcBef>
                <a:spcPts val="1000"/>
              </a:spcBef>
              <a:spcAft>
                <a:spcPts val="0"/>
              </a:spcAft>
              <a:buClr>
                <a:srgbClr val="000000"/>
              </a:buClr>
              <a:buSzPts val="1800"/>
              <a:buChar char="•"/>
              <a:defRPr/>
            </a:lvl8pPr>
            <a:lvl9pPr indent="-342900" lvl="8" marL="4114800" algn="l">
              <a:lnSpc>
                <a:spcPct val="90000"/>
              </a:lnSpc>
              <a:spcBef>
                <a:spcPts val="1000"/>
              </a:spcBef>
              <a:spcAft>
                <a:spcPts val="0"/>
              </a:spcAft>
              <a:buClr>
                <a:srgbClr val="000000"/>
              </a:buClr>
              <a:buSzPts val="1800"/>
              <a:buChar char="•"/>
              <a:defRPr/>
            </a:lvl9pPr>
          </a:lstStyle>
          <a:p/>
        </p:txBody>
      </p:sp>
      <p:sp>
        <p:nvSpPr>
          <p:cNvPr id="203" name="Google Shape;203;p142"/>
          <p:cNvSpPr txBox="1"/>
          <p:nvPr>
            <p:ph idx="2" type="body"/>
          </p:nvPr>
        </p:nvSpPr>
        <p:spPr>
          <a:xfrm>
            <a:off x="839780" y="2057398"/>
            <a:ext cx="3932249" cy="3811590"/>
          </a:xfrm>
          <a:prstGeom prst="rect">
            <a:avLst/>
          </a:prstGeom>
          <a:noFill/>
          <a:ln>
            <a:noFill/>
          </a:ln>
        </p:spPr>
        <p:txBody>
          <a:bodyPr anchorCtr="0" anchor="t" bIns="45700" lIns="45700" spcFirstLastPara="1" rIns="45700" wrap="square" tIns="45700">
            <a:normAutofit/>
          </a:bodyPr>
          <a:lstStyle>
            <a:lvl1pPr indent="-342900" lvl="0" marL="457200" algn="l">
              <a:lnSpc>
                <a:spcPct val="90000"/>
              </a:lnSpc>
              <a:spcBef>
                <a:spcPts val="1000"/>
              </a:spcBef>
              <a:spcAft>
                <a:spcPts val="0"/>
              </a:spcAft>
              <a:buClr>
                <a:srgbClr val="000000"/>
              </a:buClr>
              <a:buSzPts val="1800"/>
              <a:buChar char="•"/>
              <a:defRPr/>
            </a:lvl1pPr>
            <a:lvl2pPr indent="-342900" lvl="1" marL="914400" algn="l">
              <a:lnSpc>
                <a:spcPct val="90000"/>
              </a:lnSpc>
              <a:spcBef>
                <a:spcPts val="1000"/>
              </a:spcBef>
              <a:spcAft>
                <a:spcPts val="0"/>
              </a:spcAft>
              <a:buClr>
                <a:srgbClr val="000000"/>
              </a:buClr>
              <a:buSzPts val="1800"/>
              <a:buChar char="•"/>
              <a:defRPr/>
            </a:lvl2pPr>
            <a:lvl3pPr indent="-342900" lvl="2" marL="1371600" algn="l">
              <a:lnSpc>
                <a:spcPct val="90000"/>
              </a:lnSpc>
              <a:spcBef>
                <a:spcPts val="1000"/>
              </a:spcBef>
              <a:spcAft>
                <a:spcPts val="0"/>
              </a:spcAft>
              <a:buClr>
                <a:srgbClr val="000000"/>
              </a:buClr>
              <a:buSzPts val="1800"/>
              <a:buChar char="•"/>
              <a:defRPr/>
            </a:lvl3pPr>
            <a:lvl4pPr indent="-342900" lvl="3" marL="1828800" algn="l">
              <a:lnSpc>
                <a:spcPct val="90000"/>
              </a:lnSpc>
              <a:spcBef>
                <a:spcPts val="1000"/>
              </a:spcBef>
              <a:spcAft>
                <a:spcPts val="0"/>
              </a:spcAft>
              <a:buClr>
                <a:srgbClr val="000000"/>
              </a:buClr>
              <a:buSzPts val="1800"/>
              <a:buChar char="•"/>
              <a:defRPr/>
            </a:lvl4pPr>
            <a:lvl5pPr indent="-342900" lvl="4" marL="2286000" algn="l">
              <a:lnSpc>
                <a:spcPct val="90000"/>
              </a:lnSpc>
              <a:spcBef>
                <a:spcPts val="1000"/>
              </a:spcBef>
              <a:spcAft>
                <a:spcPts val="0"/>
              </a:spcAft>
              <a:buClr>
                <a:srgbClr val="000000"/>
              </a:buClr>
              <a:buSzPts val="1800"/>
              <a:buChar char="•"/>
              <a:defRPr/>
            </a:lvl5pPr>
            <a:lvl6pPr indent="-342900" lvl="5" marL="2743200" algn="l">
              <a:lnSpc>
                <a:spcPct val="90000"/>
              </a:lnSpc>
              <a:spcBef>
                <a:spcPts val="1000"/>
              </a:spcBef>
              <a:spcAft>
                <a:spcPts val="0"/>
              </a:spcAft>
              <a:buClr>
                <a:srgbClr val="000000"/>
              </a:buClr>
              <a:buSzPts val="1800"/>
              <a:buChar char="•"/>
              <a:defRPr/>
            </a:lvl6pPr>
            <a:lvl7pPr indent="-342900" lvl="6" marL="3200400" algn="l">
              <a:lnSpc>
                <a:spcPct val="90000"/>
              </a:lnSpc>
              <a:spcBef>
                <a:spcPts val="1000"/>
              </a:spcBef>
              <a:spcAft>
                <a:spcPts val="0"/>
              </a:spcAft>
              <a:buClr>
                <a:srgbClr val="000000"/>
              </a:buClr>
              <a:buSzPts val="1800"/>
              <a:buChar char="•"/>
              <a:defRPr/>
            </a:lvl7pPr>
            <a:lvl8pPr indent="-342900" lvl="7" marL="3657600" algn="l">
              <a:lnSpc>
                <a:spcPct val="90000"/>
              </a:lnSpc>
              <a:spcBef>
                <a:spcPts val="1000"/>
              </a:spcBef>
              <a:spcAft>
                <a:spcPts val="0"/>
              </a:spcAft>
              <a:buClr>
                <a:srgbClr val="000000"/>
              </a:buClr>
              <a:buSzPts val="1800"/>
              <a:buChar char="•"/>
              <a:defRPr/>
            </a:lvl8pPr>
            <a:lvl9pPr indent="-342900" lvl="8" marL="4114800" algn="l">
              <a:lnSpc>
                <a:spcPct val="90000"/>
              </a:lnSpc>
              <a:spcBef>
                <a:spcPts val="1000"/>
              </a:spcBef>
              <a:spcAft>
                <a:spcPts val="0"/>
              </a:spcAft>
              <a:buClr>
                <a:srgbClr val="000000"/>
              </a:buClr>
              <a:buSzPts val="1800"/>
              <a:buChar char="•"/>
              <a:defRPr/>
            </a:lvl9pPr>
          </a:lstStyle>
          <a:p/>
        </p:txBody>
      </p:sp>
      <p:sp>
        <p:nvSpPr>
          <p:cNvPr id="204" name="Google Shape;204;p142"/>
          <p:cNvSpPr txBox="1"/>
          <p:nvPr>
            <p:ph idx="12" type="sldNum"/>
          </p:nvPr>
        </p:nvSpPr>
        <p:spPr>
          <a:xfrm>
            <a:off x="11089828" y="6404297"/>
            <a:ext cx="263978" cy="269237"/>
          </a:xfrm>
          <a:prstGeom prst="rect">
            <a:avLst/>
          </a:prstGeom>
          <a:noFill/>
          <a:ln>
            <a:noFill/>
          </a:ln>
        </p:spPr>
        <p:txBody>
          <a:bodyPr anchorCtr="0" anchor="ctr" bIns="45700" lIns="45700" spcFirstLastPara="1" rIns="45700" wrap="square" tIns="45700">
            <a:sp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avec légende">
  <p:cSld name="Image avec légende 3">
    <p:bg>
      <p:bgPr>
        <a:solidFill>
          <a:srgbClr val="FFFFFF"/>
        </a:solidFill>
      </p:bgPr>
    </p:bg>
    <p:spTree>
      <p:nvGrpSpPr>
        <p:cNvPr id="205" name="Shape 205"/>
        <p:cNvGrpSpPr/>
        <p:nvPr/>
      </p:nvGrpSpPr>
      <p:grpSpPr>
        <a:xfrm>
          <a:off x="0" y="0"/>
          <a:ext cx="0" cy="0"/>
          <a:chOff x="0" y="0"/>
          <a:chExt cx="0" cy="0"/>
        </a:xfrm>
      </p:grpSpPr>
      <p:sp>
        <p:nvSpPr>
          <p:cNvPr id="206" name="Google Shape;206;p143"/>
          <p:cNvSpPr txBox="1"/>
          <p:nvPr>
            <p:ph type="title"/>
          </p:nvPr>
        </p:nvSpPr>
        <p:spPr>
          <a:xfrm>
            <a:off x="839784" y="457200"/>
            <a:ext cx="3932240" cy="1600200"/>
          </a:xfrm>
          <a:prstGeom prst="rect">
            <a:avLst/>
          </a:prstGeom>
          <a:noFill/>
          <a:ln>
            <a:noFill/>
          </a:ln>
        </p:spPr>
        <p:txBody>
          <a:bodyPr anchorCtr="0" anchor="b" bIns="45700" lIns="45700" spcFirstLastPara="1" rIns="45700" wrap="square" tIns="45700">
            <a:normAutofit/>
          </a:bodyPr>
          <a:lstStyle>
            <a:lvl1pPr lvl="0" algn="l">
              <a:lnSpc>
                <a:spcPct val="90000"/>
              </a:lnSpc>
              <a:spcBef>
                <a:spcPts val="0"/>
              </a:spcBef>
              <a:spcAft>
                <a:spcPts val="0"/>
              </a:spcAft>
              <a:buClr>
                <a:srgbClr val="000000"/>
              </a:buClr>
              <a:buSzPts val="3200"/>
              <a:buFont typeface="Calibri"/>
              <a:buNone/>
              <a:defRPr sz="3200"/>
            </a:lvl1pPr>
            <a:lvl2pPr lvl="1" algn="l">
              <a:lnSpc>
                <a:spcPct val="90000"/>
              </a:lnSpc>
              <a:spcBef>
                <a:spcPts val="0"/>
              </a:spcBef>
              <a:spcAft>
                <a:spcPts val="0"/>
              </a:spcAft>
              <a:buClr>
                <a:srgbClr val="000000"/>
              </a:buClr>
              <a:buSzPts val="1800"/>
              <a:buNone/>
              <a:defRPr/>
            </a:lvl2pPr>
            <a:lvl3pPr lvl="2" algn="l">
              <a:lnSpc>
                <a:spcPct val="90000"/>
              </a:lnSpc>
              <a:spcBef>
                <a:spcPts val="0"/>
              </a:spcBef>
              <a:spcAft>
                <a:spcPts val="0"/>
              </a:spcAft>
              <a:buClr>
                <a:srgbClr val="000000"/>
              </a:buClr>
              <a:buSzPts val="1800"/>
              <a:buNone/>
              <a:defRPr/>
            </a:lvl3pPr>
            <a:lvl4pPr lvl="3" algn="l">
              <a:lnSpc>
                <a:spcPct val="90000"/>
              </a:lnSpc>
              <a:spcBef>
                <a:spcPts val="0"/>
              </a:spcBef>
              <a:spcAft>
                <a:spcPts val="0"/>
              </a:spcAft>
              <a:buClr>
                <a:srgbClr val="000000"/>
              </a:buClr>
              <a:buSzPts val="1800"/>
              <a:buNone/>
              <a:defRPr/>
            </a:lvl4pPr>
            <a:lvl5pPr lvl="4" algn="l">
              <a:lnSpc>
                <a:spcPct val="90000"/>
              </a:lnSpc>
              <a:spcBef>
                <a:spcPts val="0"/>
              </a:spcBef>
              <a:spcAft>
                <a:spcPts val="0"/>
              </a:spcAft>
              <a:buClr>
                <a:srgbClr val="000000"/>
              </a:buClr>
              <a:buSzPts val="1800"/>
              <a:buNone/>
              <a:defRPr/>
            </a:lvl5pPr>
            <a:lvl6pPr lvl="5" algn="l">
              <a:lnSpc>
                <a:spcPct val="90000"/>
              </a:lnSpc>
              <a:spcBef>
                <a:spcPts val="0"/>
              </a:spcBef>
              <a:spcAft>
                <a:spcPts val="0"/>
              </a:spcAft>
              <a:buClr>
                <a:srgbClr val="000000"/>
              </a:buClr>
              <a:buSzPts val="1800"/>
              <a:buNone/>
              <a:defRPr/>
            </a:lvl6pPr>
            <a:lvl7pPr lvl="6" algn="l">
              <a:lnSpc>
                <a:spcPct val="90000"/>
              </a:lnSpc>
              <a:spcBef>
                <a:spcPts val="0"/>
              </a:spcBef>
              <a:spcAft>
                <a:spcPts val="0"/>
              </a:spcAft>
              <a:buClr>
                <a:srgbClr val="000000"/>
              </a:buClr>
              <a:buSzPts val="1800"/>
              <a:buNone/>
              <a:defRPr/>
            </a:lvl7pPr>
            <a:lvl8pPr lvl="7" algn="l">
              <a:lnSpc>
                <a:spcPct val="90000"/>
              </a:lnSpc>
              <a:spcBef>
                <a:spcPts val="0"/>
              </a:spcBef>
              <a:spcAft>
                <a:spcPts val="0"/>
              </a:spcAft>
              <a:buClr>
                <a:srgbClr val="000000"/>
              </a:buClr>
              <a:buSzPts val="1800"/>
              <a:buNone/>
              <a:defRPr/>
            </a:lvl8pPr>
            <a:lvl9pPr lvl="8" algn="l">
              <a:lnSpc>
                <a:spcPct val="90000"/>
              </a:lnSpc>
              <a:spcBef>
                <a:spcPts val="0"/>
              </a:spcBef>
              <a:spcAft>
                <a:spcPts val="0"/>
              </a:spcAft>
              <a:buClr>
                <a:srgbClr val="000000"/>
              </a:buClr>
              <a:buSzPts val="1800"/>
              <a:buNone/>
              <a:defRPr/>
            </a:lvl9pPr>
          </a:lstStyle>
          <a:p/>
        </p:txBody>
      </p:sp>
      <p:sp>
        <p:nvSpPr>
          <p:cNvPr id="207" name="Google Shape;207;p143"/>
          <p:cNvSpPr/>
          <p:nvPr>
            <p:ph idx="2" type="pic"/>
          </p:nvPr>
        </p:nvSpPr>
        <p:spPr>
          <a:xfrm>
            <a:off x="5183184" y="987421"/>
            <a:ext cx="6172202" cy="4873627"/>
          </a:xfrm>
          <a:prstGeom prst="rect">
            <a:avLst/>
          </a:prstGeom>
          <a:noFill/>
          <a:ln>
            <a:noFill/>
          </a:ln>
        </p:spPr>
      </p:sp>
      <p:sp>
        <p:nvSpPr>
          <p:cNvPr id="208" name="Google Shape;208;p143"/>
          <p:cNvSpPr txBox="1"/>
          <p:nvPr>
            <p:ph idx="1" type="body"/>
          </p:nvPr>
        </p:nvSpPr>
        <p:spPr>
          <a:xfrm>
            <a:off x="839784" y="2057400"/>
            <a:ext cx="3932240" cy="3811586"/>
          </a:xfrm>
          <a:prstGeom prst="rect">
            <a:avLst/>
          </a:prstGeom>
          <a:noFill/>
          <a:ln>
            <a:noFill/>
          </a:ln>
        </p:spPr>
        <p:txBody>
          <a:bodyPr anchorCtr="0" anchor="t" bIns="45700" lIns="45700" spcFirstLastPara="1" rIns="45700" wrap="square" tIns="45700">
            <a:normAutofit/>
          </a:bodyPr>
          <a:lstStyle>
            <a:lvl1pPr indent="-228600" lvl="0" marL="457200" algn="l">
              <a:lnSpc>
                <a:spcPct val="90000"/>
              </a:lnSpc>
              <a:spcBef>
                <a:spcPts val="1000"/>
              </a:spcBef>
              <a:spcAft>
                <a:spcPts val="0"/>
              </a:spcAft>
              <a:buClr>
                <a:srgbClr val="000000"/>
              </a:buClr>
              <a:buSzPts val="1600"/>
              <a:buFont typeface="Calibri"/>
              <a:buNone/>
              <a:defRPr sz="1600"/>
            </a:lvl1pPr>
            <a:lvl2pPr indent="-330200" lvl="1" marL="914400" algn="l">
              <a:lnSpc>
                <a:spcPct val="90000"/>
              </a:lnSpc>
              <a:spcBef>
                <a:spcPts val="1000"/>
              </a:spcBef>
              <a:spcAft>
                <a:spcPts val="0"/>
              </a:spcAft>
              <a:buClr>
                <a:srgbClr val="000000"/>
              </a:buClr>
              <a:buSzPts val="1600"/>
              <a:buFont typeface="Calibri"/>
              <a:buChar char="•"/>
              <a:defRPr sz="1600"/>
            </a:lvl2pPr>
            <a:lvl3pPr indent="-330200" lvl="2" marL="1371600" algn="l">
              <a:lnSpc>
                <a:spcPct val="90000"/>
              </a:lnSpc>
              <a:spcBef>
                <a:spcPts val="1000"/>
              </a:spcBef>
              <a:spcAft>
                <a:spcPts val="0"/>
              </a:spcAft>
              <a:buClr>
                <a:srgbClr val="000000"/>
              </a:buClr>
              <a:buSzPts val="1600"/>
              <a:buFont typeface="Calibri"/>
              <a:buChar char="•"/>
              <a:defRPr sz="1600"/>
            </a:lvl3pPr>
            <a:lvl4pPr indent="-330200" lvl="3" marL="1828800" algn="l">
              <a:lnSpc>
                <a:spcPct val="90000"/>
              </a:lnSpc>
              <a:spcBef>
                <a:spcPts val="1000"/>
              </a:spcBef>
              <a:spcAft>
                <a:spcPts val="0"/>
              </a:spcAft>
              <a:buClr>
                <a:srgbClr val="000000"/>
              </a:buClr>
              <a:buSzPts val="1600"/>
              <a:buFont typeface="Calibri"/>
              <a:buChar char="•"/>
              <a:defRPr sz="1600"/>
            </a:lvl4pPr>
            <a:lvl5pPr indent="-330200" lvl="4" marL="2286000" algn="l">
              <a:lnSpc>
                <a:spcPct val="90000"/>
              </a:lnSpc>
              <a:spcBef>
                <a:spcPts val="1000"/>
              </a:spcBef>
              <a:spcAft>
                <a:spcPts val="0"/>
              </a:spcAft>
              <a:buClr>
                <a:srgbClr val="000000"/>
              </a:buClr>
              <a:buSzPts val="1600"/>
              <a:buFont typeface="Calibri"/>
              <a:buChar char="•"/>
              <a:defRPr sz="1600"/>
            </a:lvl5pPr>
            <a:lvl6pPr indent="-342900" lvl="5" marL="2743200" algn="l">
              <a:lnSpc>
                <a:spcPct val="90000"/>
              </a:lnSpc>
              <a:spcBef>
                <a:spcPts val="1000"/>
              </a:spcBef>
              <a:spcAft>
                <a:spcPts val="0"/>
              </a:spcAft>
              <a:buClr>
                <a:srgbClr val="000000"/>
              </a:buClr>
              <a:buSzPts val="1800"/>
              <a:buChar char="•"/>
              <a:defRPr/>
            </a:lvl6pPr>
            <a:lvl7pPr indent="-342900" lvl="6" marL="3200400" algn="l">
              <a:lnSpc>
                <a:spcPct val="90000"/>
              </a:lnSpc>
              <a:spcBef>
                <a:spcPts val="1000"/>
              </a:spcBef>
              <a:spcAft>
                <a:spcPts val="0"/>
              </a:spcAft>
              <a:buClr>
                <a:srgbClr val="000000"/>
              </a:buClr>
              <a:buSzPts val="1800"/>
              <a:buChar char="•"/>
              <a:defRPr/>
            </a:lvl7pPr>
            <a:lvl8pPr indent="-342900" lvl="7" marL="3657600" algn="l">
              <a:lnSpc>
                <a:spcPct val="90000"/>
              </a:lnSpc>
              <a:spcBef>
                <a:spcPts val="1000"/>
              </a:spcBef>
              <a:spcAft>
                <a:spcPts val="0"/>
              </a:spcAft>
              <a:buClr>
                <a:srgbClr val="000000"/>
              </a:buClr>
              <a:buSzPts val="1800"/>
              <a:buChar char="•"/>
              <a:defRPr/>
            </a:lvl8pPr>
            <a:lvl9pPr indent="-342900" lvl="8" marL="4114800" algn="l">
              <a:lnSpc>
                <a:spcPct val="90000"/>
              </a:lnSpc>
              <a:spcBef>
                <a:spcPts val="1000"/>
              </a:spcBef>
              <a:spcAft>
                <a:spcPts val="0"/>
              </a:spcAft>
              <a:buClr>
                <a:srgbClr val="000000"/>
              </a:buClr>
              <a:buSzPts val="1800"/>
              <a:buChar char="•"/>
              <a:defRPr/>
            </a:lvl9pPr>
          </a:lstStyle>
          <a:p/>
        </p:txBody>
      </p:sp>
      <p:sp>
        <p:nvSpPr>
          <p:cNvPr id="209" name="Google Shape;209;p143"/>
          <p:cNvSpPr txBox="1"/>
          <p:nvPr>
            <p:ph idx="12" type="sldNum"/>
          </p:nvPr>
        </p:nvSpPr>
        <p:spPr>
          <a:xfrm>
            <a:off x="11089828" y="6404297"/>
            <a:ext cx="263978" cy="269237"/>
          </a:xfrm>
          <a:prstGeom prst="rect">
            <a:avLst/>
          </a:prstGeom>
          <a:noFill/>
          <a:ln>
            <a:noFill/>
          </a:ln>
        </p:spPr>
        <p:txBody>
          <a:bodyPr anchorCtr="0" anchor="ctr" bIns="45700" lIns="45700" spcFirstLastPara="1" rIns="45700" wrap="square" tIns="45700">
            <a:sp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texte vertical">
  <p:cSld name="Titre et texte vertical 4">
    <p:bg>
      <p:bgPr>
        <a:solidFill>
          <a:srgbClr val="FFFFFF"/>
        </a:solidFill>
      </p:bgPr>
    </p:bg>
    <p:spTree>
      <p:nvGrpSpPr>
        <p:cNvPr id="210" name="Shape 210"/>
        <p:cNvGrpSpPr/>
        <p:nvPr/>
      </p:nvGrpSpPr>
      <p:grpSpPr>
        <a:xfrm>
          <a:off x="0" y="0"/>
          <a:ext cx="0" cy="0"/>
          <a:chOff x="0" y="0"/>
          <a:chExt cx="0" cy="0"/>
        </a:xfrm>
      </p:grpSpPr>
      <p:sp>
        <p:nvSpPr>
          <p:cNvPr id="211" name="Google Shape;211;p144"/>
          <p:cNvSpPr txBox="1"/>
          <p:nvPr>
            <p:ph type="title"/>
          </p:nvPr>
        </p:nvSpPr>
        <p:spPr>
          <a:xfrm>
            <a:off x="838203" y="365128"/>
            <a:ext cx="10515601" cy="1325563"/>
          </a:xfrm>
          <a:prstGeom prst="rect">
            <a:avLst/>
          </a:prstGeom>
          <a:noFill/>
          <a:ln>
            <a:noFill/>
          </a:ln>
        </p:spPr>
        <p:txBody>
          <a:bodyPr anchorCtr="0" anchor="ctr" bIns="45700" lIns="45700" spcFirstLastPara="1" rIns="45700" wrap="square" tIns="45700">
            <a:normAutofit/>
          </a:bodyPr>
          <a:lstStyle>
            <a:lvl1pPr lvl="0" algn="l">
              <a:lnSpc>
                <a:spcPct val="90000"/>
              </a:lnSpc>
              <a:spcBef>
                <a:spcPts val="0"/>
              </a:spcBef>
              <a:spcAft>
                <a:spcPts val="0"/>
              </a:spcAft>
              <a:buClr>
                <a:srgbClr val="000000"/>
              </a:buClr>
              <a:buSzPts val="1800"/>
              <a:buNone/>
              <a:defRPr/>
            </a:lvl1pPr>
            <a:lvl2pPr lvl="1" algn="l">
              <a:lnSpc>
                <a:spcPct val="90000"/>
              </a:lnSpc>
              <a:spcBef>
                <a:spcPts val="0"/>
              </a:spcBef>
              <a:spcAft>
                <a:spcPts val="0"/>
              </a:spcAft>
              <a:buClr>
                <a:srgbClr val="000000"/>
              </a:buClr>
              <a:buSzPts val="1800"/>
              <a:buNone/>
              <a:defRPr/>
            </a:lvl2pPr>
            <a:lvl3pPr lvl="2" algn="l">
              <a:lnSpc>
                <a:spcPct val="90000"/>
              </a:lnSpc>
              <a:spcBef>
                <a:spcPts val="0"/>
              </a:spcBef>
              <a:spcAft>
                <a:spcPts val="0"/>
              </a:spcAft>
              <a:buClr>
                <a:srgbClr val="000000"/>
              </a:buClr>
              <a:buSzPts val="1800"/>
              <a:buNone/>
              <a:defRPr/>
            </a:lvl3pPr>
            <a:lvl4pPr lvl="3" algn="l">
              <a:lnSpc>
                <a:spcPct val="90000"/>
              </a:lnSpc>
              <a:spcBef>
                <a:spcPts val="0"/>
              </a:spcBef>
              <a:spcAft>
                <a:spcPts val="0"/>
              </a:spcAft>
              <a:buClr>
                <a:srgbClr val="000000"/>
              </a:buClr>
              <a:buSzPts val="1800"/>
              <a:buNone/>
              <a:defRPr/>
            </a:lvl4pPr>
            <a:lvl5pPr lvl="4" algn="l">
              <a:lnSpc>
                <a:spcPct val="90000"/>
              </a:lnSpc>
              <a:spcBef>
                <a:spcPts val="0"/>
              </a:spcBef>
              <a:spcAft>
                <a:spcPts val="0"/>
              </a:spcAft>
              <a:buClr>
                <a:srgbClr val="000000"/>
              </a:buClr>
              <a:buSzPts val="1800"/>
              <a:buNone/>
              <a:defRPr/>
            </a:lvl5pPr>
            <a:lvl6pPr lvl="5" algn="l">
              <a:lnSpc>
                <a:spcPct val="90000"/>
              </a:lnSpc>
              <a:spcBef>
                <a:spcPts val="0"/>
              </a:spcBef>
              <a:spcAft>
                <a:spcPts val="0"/>
              </a:spcAft>
              <a:buClr>
                <a:srgbClr val="000000"/>
              </a:buClr>
              <a:buSzPts val="1800"/>
              <a:buNone/>
              <a:defRPr/>
            </a:lvl6pPr>
            <a:lvl7pPr lvl="6" algn="l">
              <a:lnSpc>
                <a:spcPct val="90000"/>
              </a:lnSpc>
              <a:spcBef>
                <a:spcPts val="0"/>
              </a:spcBef>
              <a:spcAft>
                <a:spcPts val="0"/>
              </a:spcAft>
              <a:buClr>
                <a:srgbClr val="000000"/>
              </a:buClr>
              <a:buSzPts val="1800"/>
              <a:buNone/>
              <a:defRPr/>
            </a:lvl7pPr>
            <a:lvl8pPr lvl="7" algn="l">
              <a:lnSpc>
                <a:spcPct val="90000"/>
              </a:lnSpc>
              <a:spcBef>
                <a:spcPts val="0"/>
              </a:spcBef>
              <a:spcAft>
                <a:spcPts val="0"/>
              </a:spcAft>
              <a:buClr>
                <a:srgbClr val="000000"/>
              </a:buClr>
              <a:buSzPts val="1800"/>
              <a:buNone/>
              <a:defRPr/>
            </a:lvl8pPr>
            <a:lvl9pPr lvl="8" algn="l">
              <a:lnSpc>
                <a:spcPct val="90000"/>
              </a:lnSpc>
              <a:spcBef>
                <a:spcPts val="0"/>
              </a:spcBef>
              <a:spcAft>
                <a:spcPts val="0"/>
              </a:spcAft>
              <a:buClr>
                <a:srgbClr val="000000"/>
              </a:buClr>
              <a:buSzPts val="1800"/>
              <a:buNone/>
              <a:defRPr/>
            </a:lvl9pPr>
          </a:lstStyle>
          <a:p/>
        </p:txBody>
      </p:sp>
      <p:sp>
        <p:nvSpPr>
          <p:cNvPr id="212" name="Google Shape;212;p144"/>
          <p:cNvSpPr txBox="1"/>
          <p:nvPr>
            <p:ph idx="1" type="body"/>
          </p:nvPr>
        </p:nvSpPr>
        <p:spPr>
          <a:xfrm>
            <a:off x="838203" y="1825625"/>
            <a:ext cx="10515601" cy="4351340"/>
          </a:xfrm>
          <a:prstGeom prst="rect">
            <a:avLst/>
          </a:prstGeom>
          <a:noFill/>
          <a:ln>
            <a:noFill/>
          </a:ln>
        </p:spPr>
        <p:txBody>
          <a:bodyPr anchorCtr="0" anchor="t" bIns="45700" lIns="45700" spcFirstLastPara="1" rIns="45700" wrap="square" tIns="45700">
            <a:normAutofit/>
          </a:bodyPr>
          <a:lstStyle>
            <a:lvl1pPr indent="-342900" lvl="0" marL="457200" algn="l">
              <a:lnSpc>
                <a:spcPct val="90000"/>
              </a:lnSpc>
              <a:spcBef>
                <a:spcPts val="1000"/>
              </a:spcBef>
              <a:spcAft>
                <a:spcPts val="0"/>
              </a:spcAft>
              <a:buClr>
                <a:srgbClr val="000000"/>
              </a:buClr>
              <a:buSzPts val="1800"/>
              <a:buChar char="•"/>
              <a:defRPr/>
            </a:lvl1pPr>
            <a:lvl2pPr indent="-342900" lvl="1" marL="914400" algn="l">
              <a:lnSpc>
                <a:spcPct val="90000"/>
              </a:lnSpc>
              <a:spcBef>
                <a:spcPts val="1000"/>
              </a:spcBef>
              <a:spcAft>
                <a:spcPts val="0"/>
              </a:spcAft>
              <a:buClr>
                <a:srgbClr val="000000"/>
              </a:buClr>
              <a:buSzPts val="1800"/>
              <a:buChar char="•"/>
              <a:defRPr/>
            </a:lvl2pPr>
            <a:lvl3pPr indent="-342900" lvl="2" marL="1371600" algn="l">
              <a:lnSpc>
                <a:spcPct val="90000"/>
              </a:lnSpc>
              <a:spcBef>
                <a:spcPts val="1000"/>
              </a:spcBef>
              <a:spcAft>
                <a:spcPts val="0"/>
              </a:spcAft>
              <a:buClr>
                <a:srgbClr val="000000"/>
              </a:buClr>
              <a:buSzPts val="1800"/>
              <a:buChar char="•"/>
              <a:defRPr/>
            </a:lvl3pPr>
            <a:lvl4pPr indent="-342900" lvl="3" marL="1828800" algn="l">
              <a:lnSpc>
                <a:spcPct val="90000"/>
              </a:lnSpc>
              <a:spcBef>
                <a:spcPts val="1000"/>
              </a:spcBef>
              <a:spcAft>
                <a:spcPts val="0"/>
              </a:spcAft>
              <a:buClr>
                <a:srgbClr val="000000"/>
              </a:buClr>
              <a:buSzPts val="1800"/>
              <a:buChar char="•"/>
              <a:defRPr/>
            </a:lvl4pPr>
            <a:lvl5pPr indent="-342900" lvl="4" marL="2286000" algn="l">
              <a:lnSpc>
                <a:spcPct val="90000"/>
              </a:lnSpc>
              <a:spcBef>
                <a:spcPts val="1000"/>
              </a:spcBef>
              <a:spcAft>
                <a:spcPts val="0"/>
              </a:spcAft>
              <a:buClr>
                <a:srgbClr val="000000"/>
              </a:buClr>
              <a:buSzPts val="1800"/>
              <a:buChar char="•"/>
              <a:defRPr/>
            </a:lvl5pPr>
            <a:lvl6pPr indent="-342900" lvl="5" marL="2743200" algn="l">
              <a:lnSpc>
                <a:spcPct val="90000"/>
              </a:lnSpc>
              <a:spcBef>
                <a:spcPts val="1000"/>
              </a:spcBef>
              <a:spcAft>
                <a:spcPts val="0"/>
              </a:spcAft>
              <a:buClr>
                <a:srgbClr val="000000"/>
              </a:buClr>
              <a:buSzPts val="1800"/>
              <a:buChar char="•"/>
              <a:defRPr/>
            </a:lvl6pPr>
            <a:lvl7pPr indent="-342900" lvl="6" marL="3200400" algn="l">
              <a:lnSpc>
                <a:spcPct val="90000"/>
              </a:lnSpc>
              <a:spcBef>
                <a:spcPts val="1000"/>
              </a:spcBef>
              <a:spcAft>
                <a:spcPts val="0"/>
              </a:spcAft>
              <a:buClr>
                <a:srgbClr val="000000"/>
              </a:buClr>
              <a:buSzPts val="1800"/>
              <a:buChar char="•"/>
              <a:defRPr/>
            </a:lvl7pPr>
            <a:lvl8pPr indent="-342900" lvl="7" marL="3657600" algn="l">
              <a:lnSpc>
                <a:spcPct val="90000"/>
              </a:lnSpc>
              <a:spcBef>
                <a:spcPts val="1000"/>
              </a:spcBef>
              <a:spcAft>
                <a:spcPts val="0"/>
              </a:spcAft>
              <a:buClr>
                <a:srgbClr val="000000"/>
              </a:buClr>
              <a:buSzPts val="1800"/>
              <a:buChar char="•"/>
              <a:defRPr/>
            </a:lvl8pPr>
            <a:lvl9pPr indent="-342900" lvl="8" marL="4114800" algn="l">
              <a:lnSpc>
                <a:spcPct val="90000"/>
              </a:lnSpc>
              <a:spcBef>
                <a:spcPts val="1000"/>
              </a:spcBef>
              <a:spcAft>
                <a:spcPts val="0"/>
              </a:spcAft>
              <a:buClr>
                <a:srgbClr val="000000"/>
              </a:buClr>
              <a:buSzPts val="1800"/>
              <a:buChar char="•"/>
              <a:defRPr/>
            </a:lvl9pPr>
          </a:lstStyle>
          <a:p/>
        </p:txBody>
      </p:sp>
      <p:sp>
        <p:nvSpPr>
          <p:cNvPr id="213" name="Google Shape;213;p144"/>
          <p:cNvSpPr txBox="1"/>
          <p:nvPr>
            <p:ph idx="12" type="sldNum"/>
          </p:nvPr>
        </p:nvSpPr>
        <p:spPr>
          <a:xfrm>
            <a:off x="11089828" y="6404297"/>
            <a:ext cx="263978" cy="269237"/>
          </a:xfrm>
          <a:prstGeom prst="rect">
            <a:avLst/>
          </a:prstGeom>
          <a:noFill/>
          <a:ln>
            <a:noFill/>
          </a:ln>
        </p:spPr>
        <p:txBody>
          <a:bodyPr anchorCtr="0" anchor="ctr" bIns="45700" lIns="45700" spcFirstLastPara="1" rIns="45700" wrap="square" tIns="45700">
            <a:sp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vertical et texte">
  <p:cSld name="Titre vertical et texte 4">
    <p:bg>
      <p:bgPr>
        <a:solidFill>
          <a:srgbClr val="FFFFFF"/>
        </a:solidFill>
      </p:bgPr>
    </p:bg>
    <p:spTree>
      <p:nvGrpSpPr>
        <p:cNvPr id="214" name="Shape 214"/>
        <p:cNvGrpSpPr/>
        <p:nvPr/>
      </p:nvGrpSpPr>
      <p:grpSpPr>
        <a:xfrm>
          <a:off x="0" y="0"/>
          <a:ext cx="0" cy="0"/>
          <a:chOff x="0" y="0"/>
          <a:chExt cx="0" cy="0"/>
        </a:xfrm>
      </p:grpSpPr>
      <p:sp>
        <p:nvSpPr>
          <p:cNvPr id="215" name="Google Shape;215;p145"/>
          <p:cNvSpPr txBox="1"/>
          <p:nvPr>
            <p:ph type="title"/>
          </p:nvPr>
        </p:nvSpPr>
        <p:spPr>
          <a:xfrm>
            <a:off x="8724903" y="365128"/>
            <a:ext cx="2628906" cy="5811836"/>
          </a:xfrm>
          <a:prstGeom prst="rect">
            <a:avLst/>
          </a:prstGeom>
          <a:noFill/>
          <a:ln>
            <a:noFill/>
          </a:ln>
        </p:spPr>
        <p:txBody>
          <a:bodyPr anchorCtr="0" anchor="ctr" bIns="45700" lIns="45700" spcFirstLastPara="1" rIns="45700" wrap="square" tIns="45700">
            <a:normAutofit/>
          </a:bodyPr>
          <a:lstStyle>
            <a:lvl1pPr lvl="0" algn="l">
              <a:lnSpc>
                <a:spcPct val="90000"/>
              </a:lnSpc>
              <a:spcBef>
                <a:spcPts val="0"/>
              </a:spcBef>
              <a:spcAft>
                <a:spcPts val="0"/>
              </a:spcAft>
              <a:buClr>
                <a:srgbClr val="000000"/>
              </a:buClr>
              <a:buSzPts val="1800"/>
              <a:buNone/>
              <a:defRPr/>
            </a:lvl1pPr>
            <a:lvl2pPr lvl="1" algn="l">
              <a:lnSpc>
                <a:spcPct val="90000"/>
              </a:lnSpc>
              <a:spcBef>
                <a:spcPts val="0"/>
              </a:spcBef>
              <a:spcAft>
                <a:spcPts val="0"/>
              </a:spcAft>
              <a:buClr>
                <a:srgbClr val="000000"/>
              </a:buClr>
              <a:buSzPts val="1800"/>
              <a:buNone/>
              <a:defRPr/>
            </a:lvl2pPr>
            <a:lvl3pPr lvl="2" algn="l">
              <a:lnSpc>
                <a:spcPct val="90000"/>
              </a:lnSpc>
              <a:spcBef>
                <a:spcPts val="0"/>
              </a:spcBef>
              <a:spcAft>
                <a:spcPts val="0"/>
              </a:spcAft>
              <a:buClr>
                <a:srgbClr val="000000"/>
              </a:buClr>
              <a:buSzPts val="1800"/>
              <a:buNone/>
              <a:defRPr/>
            </a:lvl3pPr>
            <a:lvl4pPr lvl="3" algn="l">
              <a:lnSpc>
                <a:spcPct val="90000"/>
              </a:lnSpc>
              <a:spcBef>
                <a:spcPts val="0"/>
              </a:spcBef>
              <a:spcAft>
                <a:spcPts val="0"/>
              </a:spcAft>
              <a:buClr>
                <a:srgbClr val="000000"/>
              </a:buClr>
              <a:buSzPts val="1800"/>
              <a:buNone/>
              <a:defRPr/>
            </a:lvl4pPr>
            <a:lvl5pPr lvl="4" algn="l">
              <a:lnSpc>
                <a:spcPct val="90000"/>
              </a:lnSpc>
              <a:spcBef>
                <a:spcPts val="0"/>
              </a:spcBef>
              <a:spcAft>
                <a:spcPts val="0"/>
              </a:spcAft>
              <a:buClr>
                <a:srgbClr val="000000"/>
              </a:buClr>
              <a:buSzPts val="1800"/>
              <a:buNone/>
              <a:defRPr/>
            </a:lvl5pPr>
            <a:lvl6pPr lvl="5" algn="l">
              <a:lnSpc>
                <a:spcPct val="90000"/>
              </a:lnSpc>
              <a:spcBef>
                <a:spcPts val="0"/>
              </a:spcBef>
              <a:spcAft>
                <a:spcPts val="0"/>
              </a:spcAft>
              <a:buClr>
                <a:srgbClr val="000000"/>
              </a:buClr>
              <a:buSzPts val="1800"/>
              <a:buNone/>
              <a:defRPr/>
            </a:lvl6pPr>
            <a:lvl7pPr lvl="6" algn="l">
              <a:lnSpc>
                <a:spcPct val="90000"/>
              </a:lnSpc>
              <a:spcBef>
                <a:spcPts val="0"/>
              </a:spcBef>
              <a:spcAft>
                <a:spcPts val="0"/>
              </a:spcAft>
              <a:buClr>
                <a:srgbClr val="000000"/>
              </a:buClr>
              <a:buSzPts val="1800"/>
              <a:buNone/>
              <a:defRPr/>
            </a:lvl7pPr>
            <a:lvl8pPr lvl="7" algn="l">
              <a:lnSpc>
                <a:spcPct val="90000"/>
              </a:lnSpc>
              <a:spcBef>
                <a:spcPts val="0"/>
              </a:spcBef>
              <a:spcAft>
                <a:spcPts val="0"/>
              </a:spcAft>
              <a:buClr>
                <a:srgbClr val="000000"/>
              </a:buClr>
              <a:buSzPts val="1800"/>
              <a:buNone/>
              <a:defRPr/>
            </a:lvl8pPr>
            <a:lvl9pPr lvl="8" algn="l">
              <a:lnSpc>
                <a:spcPct val="90000"/>
              </a:lnSpc>
              <a:spcBef>
                <a:spcPts val="0"/>
              </a:spcBef>
              <a:spcAft>
                <a:spcPts val="0"/>
              </a:spcAft>
              <a:buClr>
                <a:srgbClr val="000000"/>
              </a:buClr>
              <a:buSzPts val="1800"/>
              <a:buNone/>
              <a:defRPr/>
            </a:lvl9pPr>
          </a:lstStyle>
          <a:p/>
        </p:txBody>
      </p:sp>
      <p:sp>
        <p:nvSpPr>
          <p:cNvPr id="216" name="Google Shape;216;p145"/>
          <p:cNvSpPr txBox="1"/>
          <p:nvPr>
            <p:ph idx="1" type="body"/>
          </p:nvPr>
        </p:nvSpPr>
        <p:spPr>
          <a:xfrm>
            <a:off x="838203" y="365128"/>
            <a:ext cx="7734297" cy="5811836"/>
          </a:xfrm>
          <a:prstGeom prst="rect">
            <a:avLst/>
          </a:prstGeom>
          <a:noFill/>
          <a:ln>
            <a:noFill/>
          </a:ln>
        </p:spPr>
        <p:txBody>
          <a:bodyPr anchorCtr="0" anchor="t" bIns="45700" lIns="45700" spcFirstLastPara="1" rIns="45700" wrap="square" tIns="45700">
            <a:normAutofit/>
          </a:bodyPr>
          <a:lstStyle>
            <a:lvl1pPr indent="-342900" lvl="0" marL="457200" algn="l">
              <a:lnSpc>
                <a:spcPct val="90000"/>
              </a:lnSpc>
              <a:spcBef>
                <a:spcPts val="1000"/>
              </a:spcBef>
              <a:spcAft>
                <a:spcPts val="0"/>
              </a:spcAft>
              <a:buClr>
                <a:srgbClr val="000000"/>
              </a:buClr>
              <a:buSzPts val="1800"/>
              <a:buChar char="•"/>
              <a:defRPr/>
            </a:lvl1pPr>
            <a:lvl2pPr indent="-342900" lvl="1" marL="914400" algn="l">
              <a:lnSpc>
                <a:spcPct val="90000"/>
              </a:lnSpc>
              <a:spcBef>
                <a:spcPts val="1000"/>
              </a:spcBef>
              <a:spcAft>
                <a:spcPts val="0"/>
              </a:spcAft>
              <a:buClr>
                <a:srgbClr val="000000"/>
              </a:buClr>
              <a:buSzPts val="1800"/>
              <a:buChar char="•"/>
              <a:defRPr/>
            </a:lvl2pPr>
            <a:lvl3pPr indent="-342900" lvl="2" marL="1371600" algn="l">
              <a:lnSpc>
                <a:spcPct val="90000"/>
              </a:lnSpc>
              <a:spcBef>
                <a:spcPts val="1000"/>
              </a:spcBef>
              <a:spcAft>
                <a:spcPts val="0"/>
              </a:spcAft>
              <a:buClr>
                <a:srgbClr val="000000"/>
              </a:buClr>
              <a:buSzPts val="1800"/>
              <a:buChar char="•"/>
              <a:defRPr/>
            </a:lvl3pPr>
            <a:lvl4pPr indent="-342900" lvl="3" marL="1828800" algn="l">
              <a:lnSpc>
                <a:spcPct val="90000"/>
              </a:lnSpc>
              <a:spcBef>
                <a:spcPts val="1000"/>
              </a:spcBef>
              <a:spcAft>
                <a:spcPts val="0"/>
              </a:spcAft>
              <a:buClr>
                <a:srgbClr val="000000"/>
              </a:buClr>
              <a:buSzPts val="1800"/>
              <a:buChar char="•"/>
              <a:defRPr/>
            </a:lvl4pPr>
            <a:lvl5pPr indent="-342900" lvl="4" marL="2286000" algn="l">
              <a:lnSpc>
                <a:spcPct val="90000"/>
              </a:lnSpc>
              <a:spcBef>
                <a:spcPts val="1000"/>
              </a:spcBef>
              <a:spcAft>
                <a:spcPts val="0"/>
              </a:spcAft>
              <a:buClr>
                <a:srgbClr val="000000"/>
              </a:buClr>
              <a:buSzPts val="1800"/>
              <a:buChar char="•"/>
              <a:defRPr/>
            </a:lvl5pPr>
            <a:lvl6pPr indent="-342900" lvl="5" marL="2743200" algn="l">
              <a:lnSpc>
                <a:spcPct val="90000"/>
              </a:lnSpc>
              <a:spcBef>
                <a:spcPts val="1000"/>
              </a:spcBef>
              <a:spcAft>
                <a:spcPts val="0"/>
              </a:spcAft>
              <a:buClr>
                <a:srgbClr val="000000"/>
              </a:buClr>
              <a:buSzPts val="1800"/>
              <a:buChar char="•"/>
              <a:defRPr/>
            </a:lvl6pPr>
            <a:lvl7pPr indent="-342900" lvl="6" marL="3200400" algn="l">
              <a:lnSpc>
                <a:spcPct val="90000"/>
              </a:lnSpc>
              <a:spcBef>
                <a:spcPts val="1000"/>
              </a:spcBef>
              <a:spcAft>
                <a:spcPts val="0"/>
              </a:spcAft>
              <a:buClr>
                <a:srgbClr val="000000"/>
              </a:buClr>
              <a:buSzPts val="1800"/>
              <a:buChar char="•"/>
              <a:defRPr/>
            </a:lvl7pPr>
            <a:lvl8pPr indent="-342900" lvl="7" marL="3657600" algn="l">
              <a:lnSpc>
                <a:spcPct val="90000"/>
              </a:lnSpc>
              <a:spcBef>
                <a:spcPts val="1000"/>
              </a:spcBef>
              <a:spcAft>
                <a:spcPts val="0"/>
              </a:spcAft>
              <a:buClr>
                <a:srgbClr val="000000"/>
              </a:buClr>
              <a:buSzPts val="1800"/>
              <a:buChar char="•"/>
              <a:defRPr/>
            </a:lvl8pPr>
            <a:lvl9pPr indent="-342900" lvl="8" marL="4114800" algn="l">
              <a:lnSpc>
                <a:spcPct val="90000"/>
              </a:lnSpc>
              <a:spcBef>
                <a:spcPts val="1000"/>
              </a:spcBef>
              <a:spcAft>
                <a:spcPts val="0"/>
              </a:spcAft>
              <a:buClr>
                <a:srgbClr val="000000"/>
              </a:buClr>
              <a:buSzPts val="1800"/>
              <a:buChar char="•"/>
              <a:defRPr/>
            </a:lvl9pPr>
          </a:lstStyle>
          <a:p/>
        </p:txBody>
      </p:sp>
      <p:sp>
        <p:nvSpPr>
          <p:cNvPr id="217" name="Google Shape;217;p145"/>
          <p:cNvSpPr txBox="1"/>
          <p:nvPr>
            <p:ph idx="12" type="sldNum"/>
          </p:nvPr>
        </p:nvSpPr>
        <p:spPr>
          <a:xfrm>
            <a:off x="11089828" y="6404297"/>
            <a:ext cx="263978" cy="269237"/>
          </a:xfrm>
          <a:prstGeom prst="rect">
            <a:avLst/>
          </a:prstGeom>
          <a:noFill/>
          <a:ln>
            <a:noFill/>
          </a:ln>
        </p:spPr>
        <p:txBody>
          <a:bodyPr anchorCtr="0" anchor="ctr" bIns="45700" lIns="45700" spcFirstLastPara="1" rIns="45700" wrap="square" tIns="45700">
            <a:sp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Agenda slide layout">
  <p:cSld name="3_Agenda slide layout">
    <p:bg>
      <p:bgPr>
        <a:blipFill>
          <a:blip r:embed="rId2">
            <a:alphaModFix/>
          </a:blip>
          <a:stretch>
            <a:fillRect/>
          </a:stretch>
        </a:blipFill>
      </p:bgPr>
    </p:bg>
    <p:spTree>
      <p:nvGrpSpPr>
        <p:cNvPr id="219" name="Shape 219"/>
        <p:cNvGrpSpPr/>
        <p:nvPr/>
      </p:nvGrpSpPr>
      <p:grpSpPr>
        <a:xfrm>
          <a:off x="0" y="0"/>
          <a:ext cx="0" cy="0"/>
          <a:chOff x="0" y="0"/>
          <a:chExt cx="0" cy="0"/>
        </a:xfrm>
      </p:grpSpPr>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Slide layout">
  <p:cSld name="Section Break Slide layout">
    <p:bg>
      <p:bgPr>
        <a:blipFill>
          <a:blip r:embed="rId2">
            <a:alphaModFix/>
          </a:blip>
          <a:stretch>
            <a:fillRect/>
          </a:stretch>
        </a:blipFill>
      </p:bgPr>
    </p:bg>
    <p:spTree>
      <p:nvGrpSpPr>
        <p:cNvPr id="220" name="Shape 220"/>
        <p:cNvGrpSpPr/>
        <p:nvPr/>
      </p:nvGrpSpPr>
      <p:grpSpPr>
        <a:xfrm>
          <a:off x="0" y="0"/>
          <a:ext cx="0" cy="0"/>
          <a:chOff x="0" y="0"/>
          <a:chExt cx="0" cy="0"/>
        </a:xfrm>
      </p:grpSpPr>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ontents slide layout">
  <p:cSld name="1_Contents slide layout">
    <p:spTree>
      <p:nvGrpSpPr>
        <p:cNvPr id="221" name="Shape 221"/>
        <p:cNvGrpSpPr/>
        <p:nvPr/>
      </p:nvGrpSpPr>
      <p:grpSpPr>
        <a:xfrm>
          <a:off x="0" y="0"/>
          <a:ext cx="0" cy="0"/>
          <a:chOff x="0" y="0"/>
          <a:chExt cx="0" cy="0"/>
        </a:xfrm>
      </p:grpSpPr>
      <p:sp>
        <p:nvSpPr>
          <p:cNvPr id="222" name="Google Shape;222;p79"/>
          <p:cNvSpPr txBox="1"/>
          <p:nvPr>
            <p:ph idx="1" type="body"/>
          </p:nvPr>
        </p:nvSpPr>
        <p:spPr>
          <a:xfrm>
            <a:off x="323529" y="339509"/>
            <a:ext cx="11573197" cy="724247"/>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1000"/>
              </a:spcBef>
              <a:spcAft>
                <a:spcPts val="0"/>
              </a:spcAft>
              <a:buClr>
                <a:srgbClr val="262626"/>
              </a:buClr>
              <a:buSzPts val="5400"/>
              <a:buFont typeface="Arial"/>
              <a:buNone/>
              <a:defRPr b="0" i="0" sz="5400" u="none" cap="none" strike="noStrike">
                <a:solidFill>
                  <a:srgbClr val="262626"/>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s slide layout">
  <p:cSld name="Contents slide layout">
    <p:spTree>
      <p:nvGrpSpPr>
        <p:cNvPr id="223" name="Shape 223"/>
        <p:cNvGrpSpPr/>
        <p:nvPr/>
      </p:nvGrpSpPr>
      <p:grpSpPr>
        <a:xfrm>
          <a:off x="0" y="0"/>
          <a:ext cx="0" cy="0"/>
          <a:chOff x="0" y="0"/>
          <a:chExt cx="0" cy="0"/>
        </a:xfrm>
      </p:grpSpPr>
      <p:sp>
        <p:nvSpPr>
          <p:cNvPr id="224" name="Google Shape;224;p180"/>
          <p:cNvSpPr txBox="1"/>
          <p:nvPr>
            <p:ph idx="1" type="body"/>
          </p:nvPr>
        </p:nvSpPr>
        <p:spPr>
          <a:xfrm>
            <a:off x="323529" y="339509"/>
            <a:ext cx="11573197" cy="724247"/>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1000"/>
              </a:spcBef>
              <a:spcAft>
                <a:spcPts val="0"/>
              </a:spcAft>
              <a:buClr>
                <a:srgbClr val="262626"/>
              </a:buClr>
              <a:buSzPts val="5400"/>
              <a:buFont typeface="Arial"/>
              <a:buNone/>
              <a:defRPr b="0" i="0" sz="5400" u="none" cap="none" strike="noStrike">
                <a:solidFill>
                  <a:srgbClr val="262626"/>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Contents slide layout">
  <p:cSld name="2_Contents slide layout">
    <p:spTree>
      <p:nvGrpSpPr>
        <p:cNvPr id="225" name="Shape 225"/>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21" name="Shape 21"/>
        <p:cNvGrpSpPr/>
        <p:nvPr/>
      </p:nvGrpSpPr>
      <p:grpSpPr>
        <a:xfrm>
          <a:off x="0" y="0"/>
          <a:ext cx="0" cy="0"/>
          <a:chOff x="0" y="0"/>
          <a:chExt cx="0" cy="0"/>
        </a:xfrm>
      </p:grpSpPr>
      <p:sp>
        <p:nvSpPr>
          <p:cNvPr id="22" name="Google Shape;22;p97"/>
          <p:cNvSpPr txBox="1"/>
          <p:nvPr>
            <p:ph type="title"/>
          </p:nvPr>
        </p:nvSpPr>
        <p:spPr>
          <a:xfrm>
            <a:off x="831850" y="1709738"/>
            <a:ext cx="10515600" cy="2852737"/>
          </a:xfrm>
          <a:prstGeom prst="rect">
            <a:avLst/>
          </a:prstGeom>
          <a:noFill/>
          <a:ln>
            <a:noFill/>
          </a:ln>
        </p:spPr>
        <p:txBody>
          <a:bodyPr anchorCtr="0" anchor="b" bIns="45700" lIns="45700" spcFirstLastPara="1" rIns="45700" wrap="square" tIns="45700">
            <a:normAutofit/>
          </a:bodyPr>
          <a:lstStyle>
            <a:lvl1pPr lvl="0" algn="l">
              <a:lnSpc>
                <a:spcPct val="90000"/>
              </a:lnSpc>
              <a:spcBef>
                <a:spcPts val="0"/>
              </a:spcBef>
              <a:spcAft>
                <a:spcPts val="0"/>
              </a:spcAft>
              <a:buClr>
                <a:srgbClr val="000000"/>
              </a:buClr>
              <a:buSzPts val="6000"/>
              <a:buFont typeface="Calibri"/>
              <a:buNone/>
              <a:defRPr sz="6000"/>
            </a:lvl1pPr>
            <a:lvl2pPr lvl="1" algn="l">
              <a:lnSpc>
                <a:spcPct val="90000"/>
              </a:lnSpc>
              <a:spcBef>
                <a:spcPts val="0"/>
              </a:spcBef>
              <a:spcAft>
                <a:spcPts val="0"/>
              </a:spcAft>
              <a:buClr>
                <a:srgbClr val="000000"/>
              </a:buClr>
              <a:buSzPts val="1800"/>
              <a:buNone/>
              <a:defRPr/>
            </a:lvl2pPr>
            <a:lvl3pPr lvl="2" algn="l">
              <a:lnSpc>
                <a:spcPct val="90000"/>
              </a:lnSpc>
              <a:spcBef>
                <a:spcPts val="0"/>
              </a:spcBef>
              <a:spcAft>
                <a:spcPts val="0"/>
              </a:spcAft>
              <a:buClr>
                <a:srgbClr val="000000"/>
              </a:buClr>
              <a:buSzPts val="1800"/>
              <a:buNone/>
              <a:defRPr/>
            </a:lvl3pPr>
            <a:lvl4pPr lvl="3" algn="l">
              <a:lnSpc>
                <a:spcPct val="90000"/>
              </a:lnSpc>
              <a:spcBef>
                <a:spcPts val="0"/>
              </a:spcBef>
              <a:spcAft>
                <a:spcPts val="0"/>
              </a:spcAft>
              <a:buClr>
                <a:srgbClr val="000000"/>
              </a:buClr>
              <a:buSzPts val="1800"/>
              <a:buNone/>
              <a:defRPr/>
            </a:lvl4pPr>
            <a:lvl5pPr lvl="4" algn="l">
              <a:lnSpc>
                <a:spcPct val="90000"/>
              </a:lnSpc>
              <a:spcBef>
                <a:spcPts val="0"/>
              </a:spcBef>
              <a:spcAft>
                <a:spcPts val="0"/>
              </a:spcAft>
              <a:buClr>
                <a:srgbClr val="000000"/>
              </a:buClr>
              <a:buSzPts val="1800"/>
              <a:buNone/>
              <a:defRPr/>
            </a:lvl5pPr>
            <a:lvl6pPr lvl="5" algn="l">
              <a:lnSpc>
                <a:spcPct val="90000"/>
              </a:lnSpc>
              <a:spcBef>
                <a:spcPts val="0"/>
              </a:spcBef>
              <a:spcAft>
                <a:spcPts val="0"/>
              </a:spcAft>
              <a:buClr>
                <a:srgbClr val="000000"/>
              </a:buClr>
              <a:buSzPts val="1800"/>
              <a:buNone/>
              <a:defRPr/>
            </a:lvl6pPr>
            <a:lvl7pPr lvl="6" algn="l">
              <a:lnSpc>
                <a:spcPct val="90000"/>
              </a:lnSpc>
              <a:spcBef>
                <a:spcPts val="0"/>
              </a:spcBef>
              <a:spcAft>
                <a:spcPts val="0"/>
              </a:spcAft>
              <a:buClr>
                <a:srgbClr val="000000"/>
              </a:buClr>
              <a:buSzPts val="1800"/>
              <a:buNone/>
              <a:defRPr/>
            </a:lvl7pPr>
            <a:lvl8pPr lvl="7" algn="l">
              <a:lnSpc>
                <a:spcPct val="90000"/>
              </a:lnSpc>
              <a:spcBef>
                <a:spcPts val="0"/>
              </a:spcBef>
              <a:spcAft>
                <a:spcPts val="0"/>
              </a:spcAft>
              <a:buClr>
                <a:srgbClr val="000000"/>
              </a:buClr>
              <a:buSzPts val="1800"/>
              <a:buNone/>
              <a:defRPr/>
            </a:lvl8pPr>
            <a:lvl9pPr lvl="8" algn="l">
              <a:lnSpc>
                <a:spcPct val="90000"/>
              </a:lnSpc>
              <a:spcBef>
                <a:spcPts val="0"/>
              </a:spcBef>
              <a:spcAft>
                <a:spcPts val="0"/>
              </a:spcAft>
              <a:buClr>
                <a:srgbClr val="000000"/>
              </a:buClr>
              <a:buSzPts val="1800"/>
              <a:buNone/>
              <a:defRPr/>
            </a:lvl9pPr>
          </a:lstStyle>
          <a:p/>
        </p:txBody>
      </p:sp>
      <p:sp>
        <p:nvSpPr>
          <p:cNvPr id="23" name="Google Shape;23;p97"/>
          <p:cNvSpPr txBox="1"/>
          <p:nvPr>
            <p:ph idx="1" type="body"/>
          </p:nvPr>
        </p:nvSpPr>
        <p:spPr>
          <a:xfrm>
            <a:off x="831850" y="4589462"/>
            <a:ext cx="10515600" cy="1500194"/>
          </a:xfrm>
          <a:prstGeom prst="rect">
            <a:avLst/>
          </a:prstGeom>
          <a:noFill/>
          <a:ln>
            <a:noFill/>
          </a:ln>
        </p:spPr>
        <p:txBody>
          <a:bodyPr anchorCtr="0" anchor="t" bIns="45700" lIns="45700" spcFirstLastPara="1" rIns="45700" wrap="square" tIns="45700">
            <a:normAutofit/>
          </a:bodyPr>
          <a:lstStyle>
            <a:lvl1pPr indent="-228600" lvl="0" marL="457200" algn="l">
              <a:lnSpc>
                <a:spcPct val="90000"/>
              </a:lnSpc>
              <a:spcBef>
                <a:spcPts val="1000"/>
              </a:spcBef>
              <a:spcAft>
                <a:spcPts val="0"/>
              </a:spcAft>
              <a:buClr>
                <a:srgbClr val="888888"/>
              </a:buClr>
              <a:buSzPts val="2400"/>
              <a:buFont typeface="Calibri"/>
              <a:buNone/>
              <a:defRPr sz="2400">
                <a:solidFill>
                  <a:srgbClr val="888888"/>
                </a:solidFill>
              </a:defRPr>
            </a:lvl1pPr>
            <a:lvl2pPr indent="-228600" lvl="1" marL="914400" algn="l">
              <a:lnSpc>
                <a:spcPct val="90000"/>
              </a:lnSpc>
              <a:spcBef>
                <a:spcPts val="1000"/>
              </a:spcBef>
              <a:spcAft>
                <a:spcPts val="0"/>
              </a:spcAft>
              <a:buClr>
                <a:srgbClr val="888888"/>
              </a:buClr>
              <a:buSzPts val="2400"/>
              <a:buFont typeface="Calibri"/>
              <a:buNone/>
              <a:defRPr sz="2400">
                <a:solidFill>
                  <a:srgbClr val="888888"/>
                </a:solidFill>
              </a:defRPr>
            </a:lvl2pPr>
            <a:lvl3pPr indent="-228600" lvl="2" marL="1371600" algn="l">
              <a:lnSpc>
                <a:spcPct val="90000"/>
              </a:lnSpc>
              <a:spcBef>
                <a:spcPts val="1000"/>
              </a:spcBef>
              <a:spcAft>
                <a:spcPts val="0"/>
              </a:spcAft>
              <a:buClr>
                <a:srgbClr val="888888"/>
              </a:buClr>
              <a:buSzPts val="2400"/>
              <a:buFont typeface="Calibri"/>
              <a:buNone/>
              <a:defRPr sz="2400">
                <a:solidFill>
                  <a:srgbClr val="888888"/>
                </a:solidFill>
              </a:defRPr>
            </a:lvl3pPr>
            <a:lvl4pPr indent="-228600" lvl="3" marL="1828800" algn="l">
              <a:lnSpc>
                <a:spcPct val="90000"/>
              </a:lnSpc>
              <a:spcBef>
                <a:spcPts val="1000"/>
              </a:spcBef>
              <a:spcAft>
                <a:spcPts val="0"/>
              </a:spcAft>
              <a:buClr>
                <a:srgbClr val="888888"/>
              </a:buClr>
              <a:buSzPts val="2400"/>
              <a:buFont typeface="Calibri"/>
              <a:buNone/>
              <a:defRPr sz="2400">
                <a:solidFill>
                  <a:srgbClr val="888888"/>
                </a:solidFill>
              </a:defRPr>
            </a:lvl4pPr>
            <a:lvl5pPr indent="-228600" lvl="4" marL="2286000" algn="l">
              <a:lnSpc>
                <a:spcPct val="90000"/>
              </a:lnSpc>
              <a:spcBef>
                <a:spcPts val="1000"/>
              </a:spcBef>
              <a:spcAft>
                <a:spcPts val="0"/>
              </a:spcAft>
              <a:buClr>
                <a:srgbClr val="888888"/>
              </a:buClr>
              <a:buSzPts val="2400"/>
              <a:buFont typeface="Calibri"/>
              <a:buNone/>
              <a:defRPr sz="2400">
                <a:solidFill>
                  <a:srgbClr val="888888"/>
                </a:solidFill>
              </a:defRPr>
            </a:lvl5pPr>
            <a:lvl6pPr indent="-342900" lvl="5" marL="2743200" algn="l">
              <a:lnSpc>
                <a:spcPct val="90000"/>
              </a:lnSpc>
              <a:spcBef>
                <a:spcPts val="1000"/>
              </a:spcBef>
              <a:spcAft>
                <a:spcPts val="0"/>
              </a:spcAft>
              <a:buClr>
                <a:srgbClr val="000000"/>
              </a:buClr>
              <a:buSzPts val="1800"/>
              <a:buChar char="•"/>
              <a:defRPr/>
            </a:lvl6pPr>
            <a:lvl7pPr indent="-342900" lvl="6" marL="3200400" algn="l">
              <a:lnSpc>
                <a:spcPct val="90000"/>
              </a:lnSpc>
              <a:spcBef>
                <a:spcPts val="1000"/>
              </a:spcBef>
              <a:spcAft>
                <a:spcPts val="0"/>
              </a:spcAft>
              <a:buClr>
                <a:srgbClr val="000000"/>
              </a:buClr>
              <a:buSzPts val="1800"/>
              <a:buChar char="•"/>
              <a:defRPr/>
            </a:lvl7pPr>
            <a:lvl8pPr indent="-342900" lvl="7" marL="3657600" algn="l">
              <a:lnSpc>
                <a:spcPct val="90000"/>
              </a:lnSpc>
              <a:spcBef>
                <a:spcPts val="1000"/>
              </a:spcBef>
              <a:spcAft>
                <a:spcPts val="0"/>
              </a:spcAft>
              <a:buClr>
                <a:srgbClr val="000000"/>
              </a:buClr>
              <a:buSzPts val="1800"/>
              <a:buChar char="•"/>
              <a:defRPr/>
            </a:lvl8pPr>
            <a:lvl9pPr indent="-342900" lvl="8" marL="4114800" algn="l">
              <a:lnSpc>
                <a:spcPct val="90000"/>
              </a:lnSpc>
              <a:spcBef>
                <a:spcPts val="1000"/>
              </a:spcBef>
              <a:spcAft>
                <a:spcPts val="0"/>
              </a:spcAft>
              <a:buClr>
                <a:srgbClr val="000000"/>
              </a:buClr>
              <a:buSzPts val="1800"/>
              <a:buChar char="•"/>
              <a:defRPr/>
            </a:lvl9pPr>
          </a:lstStyle>
          <a:p/>
        </p:txBody>
      </p:sp>
      <p:sp>
        <p:nvSpPr>
          <p:cNvPr id="24" name="Google Shape;24;p97"/>
          <p:cNvSpPr txBox="1"/>
          <p:nvPr>
            <p:ph idx="12" type="sldNum"/>
          </p:nvPr>
        </p:nvSpPr>
        <p:spPr>
          <a:xfrm>
            <a:off x="11089825" y="6404294"/>
            <a:ext cx="263978" cy="269237"/>
          </a:xfrm>
          <a:prstGeom prst="rect">
            <a:avLst/>
          </a:prstGeom>
          <a:noFill/>
          <a:ln>
            <a:noFill/>
          </a:ln>
        </p:spPr>
        <p:txBody>
          <a:bodyPr anchorCtr="0" anchor="ctr" bIns="45700" lIns="45700" spcFirstLastPara="1" rIns="45700" wrap="square" tIns="45700">
            <a:spAutoFit/>
          </a:bodyPr>
          <a:lstStyle>
            <a:lvl1pPr indent="0" lvl="0"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aam slide layout">
  <p:cSld name="4_Taam slide layout">
    <p:spTree>
      <p:nvGrpSpPr>
        <p:cNvPr id="226" name="Shape 226"/>
        <p:cNvGrpSpPr/>
        <p:nvPr/>
      </p:nvGrpSpPr>
      <p:grpSpPr>
        <a:xfrm>
          <a:off x="0" y="0"/>
          <a:ext cx="0" cy="0"/>
          <a:chOff x="0" y="0"/>
          <a:chExt cx="0" cy="0"/>
        </a:xfrm>
      </p:grpSpPr>
      <p:sp>
        <p:nvSpPr>
          <p:cNvPr id="227" name="Google Shape;227;p183"/>
          <p:cNvSpPr txBox="1"/>
          <p:nvPr>
            <p:ph idx="1" type="body"/>
          </p:nvPr>
        </p:nvSpPr>
        <p:spPr>
          <a:xfrm>
            <a:off x="323529" y="339509"/>
            <a:ext cx="11573197" cy="724247"/>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1000"/>
              </a:spcBef>
              <a:spcAft>
                <a:spcPts val="0"/>
              </a:spcAft>
              <a:buClr>
                <a:srgbClr val="262626"/>
              </a:buClr>
              <a:buSzPts val="5400"/>
              <a:buFont typeface="Arial"/>
              <a:buNone/>
              <a:defRPr b="0" i="0" sz="5400" u="none" cap="none" strike="noStrike">
                <a:solidFill>
                  <a:srgbClr val="262626"/>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28" name="Google Shape;228;p183"/>
          <p:cNvSpPr/>
          <p:nvPr>
            <p:ph idx="2" type="pic"/>
          </p:nvPr>
        </p:nvSpPr>
        <p:spPr>
          <a:xfrm>
            <a:off x="905524" y="1837041"/>
            <a:ext cx="2268000" cy="1986288"/>
          </a:xfrm>
          <a:prstGeom prst="rect">
            <a:avLst/>
          </a:prstGeom>
          <a:solidFill>
            <a:srgbClr val="F2F2F2"/>
          </a:solidFill>
          <a:ln cap="flat" cmpd="sng" w="25400">
            <a:solidFill>
              <a:schemeClr val="accent1"/>
            </a:solidFill>
            <a:prstDash val="solid"/>
            <a:round/>
            <a:headEnd len="sm" w="sm" type="none"/>
            <a:tailEnd len="sm" w="sm" type="none"/>
          </a:ln>
        </p:spPr>
      </p:sp>
      <p:sp>
        <p:nvSpPr>
          <p:cNvPr id="229" name="Google Shape;229;p183"/>
          <p:cNvSpPr/>
          <p:nvPr>
            <p:ph idx="3" type="pic"/>
          </p:nvPr>
        </p:nvSpPr>
        <p:spPr>
          <a:xfrm>
            <a:off x="3603313" y="1837041"/>
            <a:ext cx="2268000" cy="1986288"/>
          </a:xfrm>
          <a:prstGeom prst="rect">
            <a:avLst/>
          </a:prstGeom>
          <a:solidFill>
            <a:srgbClr val="F2F2F2"/>
          </a:solidFill>
          <a:ln cap="flat" cmpd="sng" w="25400">
            <a:solidFill>
              <a:schemeClr val="accent2"/>
            </a:solidFill>
            <a:prstDash val="solid"/>
            <a:round/>
            <a:headEnd len="sm" w="sm" type="none"/>
            <a:tailEnd len="sm" w="sm" type="none"/>
          </a:ln>
        </p:spPr>
      </p:sp>
      <p:sp>
        <p:nvSpPr>
          <p:cNvPr id="230" name="Google Shape;230;p183"/>
          <p:cNvSpPr/>
          <p:nvPr>
            <p:ph idx="4" type="pic"/>
          </p:nvPr>
        </p:nvSpPr>
        <p:spPr>
          <a:xfrm>
            <a:off x="6301102" y="1837041"/>
            <a:ext cx="2268000" cy="1986288"/>
          </a:xfrm>
          <a:prstGeom prst="rect">
            <a:avLst/>
          </a:prstGeom>
          <a:solidFill>
            <a:srgbClr val="F2F2F2"/>
          </a:solidFill>
          <a:ln cap="flat" cmpd="sng" w="25400">
            <a:solidFill>
              <a:schemeClr val="accent3"/>
            </a:solidFill>
            <a:prstDash val="solid"/>
            <a:round/>
            <a:headEnd len="sm" w="sm" type="none"/>
            <a:tailEnd len="sm" w="sm" type="none"/>
          </a:ln>
        </p:spPr>
      </p:sp>
      <p:sp>
        <p:nvSpPr>
          <p:cNvPr id="231" name="Google Shape;231;p183"/>
          <p:cNvSpPr/>
          <p:nvPr>
            <p:ph idx="5" type="pic"/>
          </p:nvPr>
        </p:nvSpPr>
        <p:spPr>
          <a:xfrm>
            <a:off x="9016308" y="1837041"/>
            <a:ext cx="2268000" cy="1986288"/>
          </a:xfrm>
          <a:prstGeom prst="rect">
            <a:avLst/>
          </a:prstGeom>
          <a:solidFill>
            <a:srgbClr val="F2F2F2"/>
          </a:solidFill>
          <a:ln cap="flat" cmpd="sng" w="25400">
            <a:solidFill>
              <a:schemeClr val="accent4"/>
            </a:solidFill>
            <a:prstDash val="solid"/>
            <a:round/>
            <a:headEnd len="sm" w="sm" type="none"/>
            <a:tailEnd len="sm" w="sm" type="none"/>
          </a:ln>
        </p:spPr>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Image slide layout">
  <p:cSld name="9_Image slide layout">
    <p:spTree>
      <p:nvGrpSpPr>
        <p:cNvPr id="232" name="Shape 232"/>
        <p:cNvGrpSpPr/>
        <p:nvPr/>
      </p:nvGrpSpPr>
      <p:grpSpPr>
        <a:xfrm>
          <a:off x="0" y="0"/>
          <a:ext cx="0" cy="0"/>
          <a:chOff x="0" y="0"/>
          <a:chExt cx="0" cy="0"/>
        </a:xfrm>
      </p:grpSpPr>
      <p:sp>
        <p:nvSpPr>
          <p:cNvPr id="233" name="Google Shape;233;p184"/>
          <p:cNvSpPr/>
          <p:nvPr>
            <p:ph idx="2" type="pic"/>
          </p:nvPr>
        </p:nvSpPr>
        <p:spPr>
          <a:xfrm>
            <a:off x="4074943" y="448887"/>
            <a:ext cx="2825140" cy="2825140"/>
          </a:xfrm>
          <a:prstGeom prst="rect">
            <a:avLst/>
          </a:prstGeom>
          <a:solidFill>
            <a:srgbClr val="F2F2F2"/>
          </a:solidFill>
          <a:ln>
            <a:noFill/>
          </a:ln>
        </p:spPr>
      </p:sp>
      <p:sp>
        <p:nvSpPr>
          <p:cNvPr id="234" name="Google Shape;234;p184"/>
          <p:cNvSpPr/>
          <p:nvPr>
            <p:ph idx="3" type="pic"/>
          </p:nvPr>
        </p:nvSpPr>
        <p:spPr>
          <a:xfrm>
            <a:off x="5653743" y="2009396"/>
            <a:ext cx="2825140" cy="2825140"/>
          </a:xfrm>
          <a:prstGeom prst="rect">
            <a:avLst/>
          </a:prstGeom>
          <a:solidFill>
            <a:srgbClr val="F2F2F2"/>
          </a:solidFill>
          <a:ln>
            <a:noFill/>
          </a:ln>
        </p:spPr>
      </p:sp>
      <p:sp>
        <p:nvSpPr>
          <p:cNvPr id="235" name="Google Shape;235;p184"/>
          <p:cNvSpPr/>
          <p:nvPr>
            <p:ph idx="4" type="pic"/>
          </p:nvPr>
        </p:nvSpPr>
        <p:spPr>
          <a:xfrm>
            <a:off x="7232543" y="448886"/>
            <a:ext cx="2825140" cy="2825140"/>
          </a:xfrm>
          <a:prstGeom prst="rect">
            <a:avLst/>
          </a:prstGeom>
          <a:solidFill>
            <a:srgbClr val="F2F2F2"/>
          </a:solidFill>
          <a:ln>
            <a:noFill/>
          </a:ln>
        </p:spPr>
      </p:sp>
      <p:sp>
        <p:nvSpPr>
          <p:cNvPr id="236" name="Google Shape;236;p184"/>
          <p:cNvSpPr/>
          <p:nvPr>
            <p:ph idx="5" type="pic"/>
          </p:nvPr>
        </p:nvSpPr>
        <p:spPr>
          <a:xfrm>
            <a:off x="7206298" y="3569906"/>
            <a:ext cx="2825140" cy="2825140"/>
          </a:xfrm>
          <a:prstGeom prst="rect">
            <a:avLst/>
          </a:prstGeom>
          <a:solidFill>
            <a:srgbClr val="F2F2F2"/>
          </a:solidFill>
          <a:ln>
            <a:noFill/>
          </a:ln>
        </p:spPr>
      </p:sp>
      <p:sp>
        <p:nvSpPr>
          <p:cNvPr id="237" name="Google Shape;237;p184"/>
          <p:cNvSpPr/>
          <p:nvPr>
            <p:ph idx="6" type="pic"/>
          </p:nvPr>
        </p:nvSpPr>
        <p:spPr>
          <a:xfrm>
            <a:off x="8770034" y="14068"/>
            <a:ext cx="3421966" cy="6843932"/>
          </a:xfrm>
          <a:prstGeom prst="rect">
            <a:avLst/>
          </a:prstGeom>
          <a:solidFill>
            <a:srgbClr val="F2F2F2"/>
          </a:solidFill>
          <a:ln>
            <a:noFill/>
          </a:ln>
        </p:spPr>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Contents slide layout">
  <p:cSld name="6_Contents slide layout">
    <p:bg>
      <p:bgPr>
        <a:blipFill>
          <a:blip r:embed="rId2">
            <a:alphaModFix/>
          </a:blip>
          <a:stretch>
            <a:fillRect/>
          </a:stretch>
        </a:blipFill>
      </p:bgPr>
    </p:bg>
    <p:spTree>
      <p:nvGrpSpPr>
        <p:cNvPr id="238" name="Shape 238"/>
        <p:cNvGrpSpPr/>
        <p:nvPr/>
      </p:nvGrpSpPr>
      <p:grpSpPr>
        <a:xfrm>
          <a:off x="0" y="0"/>
          <a:ext cx="0" cy="0"/>
          <a:chOff x="0" y="0"/>
          <a:chExt cx="0" cy="0"/>
        </a:xfrm>
      </p:grpSpPr>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Contents slide layout">
  <p:cSld name="8_Contents slide layout">
    <p:bg>
      <p:bgPr>
        <a:blipFill>
          <a:blip r:embed="rId2">
            <a:alphaModFix/>
          </a:blip>
          <a:stretch>
            <a:fillRect/>
          </a:stretch>
        </a:blipFill>
      </p:bgPr>
    </p:bg>
    <p:spTree>
      <p:nvGrpSpPr>
        <p:cNvPr id="239" name="Shape 239"/>
        <p:cNvGrpSpPr/>
        <p:nvPr/>
      </p:nvGrpSpPr>
      <p:grpSpPr>
        <a:xfrm>
          <a:off x="0" y="0"/>
          <a:ext cx="0" cy="0"/>
          <a:chOff x="0" y="0"/>
          <a:chExt cx="0" cy="0"/>
        </a:xfrm>
      </p:grpSpPr>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Contents slide layout">
  <p:cSld name="9_Contents slide layout">
    <p:spTree>
      <p:nvGrpSpPr>
        <p:cNvPr id="240" name="Shape 240"/>
        <p:cNvGrpSpPr/>
        <p:nvPr/>
      </p:nvGrpSpPr>
      <p:grpSpPr>
        <a:xfrm>
          <a:off x="0" y="0"/>
          <a:ext cx="0" cy="0"/>
          <a:chOff x="0" y="0"/>
          <a:chExt cx="0" cy="0"/>
        </a:xfrm>
      </p:grpSpPr>
      <p:sp>
        <p:nvSpPr>
          <p:cNvPr id="241" name="Google Shape;241;p187"/>
          <p:cNvSpPr/>
          <p:nvPr/>
        </p:nvSpPr>
        <p:spPr>
          <a:xfrm>
            <a:off x="3397776" y="2717708"/>
            <a:ext cx="8794226" cy="2404870"/>
          </a:xfrm>
          <a:prstGeom prst="rect">
            <a:avLst/>
          </a:prstGeom>
          <a:solidFill>
            <a:schemeClr val="accent4">
              <a:alpha val="68235"/>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grpSp>
        <p:nvGrpSpPr>
          <p:cNvPr id="242" name="Google Shape;242;p187"/>
          <p:cNvGrpSpPr/>
          <p:nvPr/>
        </p:nvGrpSpPr>
        <p:grpSpPr>
          <a:xfrm>
            <a:off x="733478" y="1571013"/>
            <a:ext cx="2664296" cy="4683693"/>
            <a:chOff x="445712" y="1449040"/>
            <a:chExt cx="2113018" cy="3924176"/>
          </a:xfrm>
        </p:grpSpPr>
        <p:sp>
          <p:nvSpPr>
            <p:cNvPr id="243" name="Google Shape;243;p187"/>
            <p:cNvSpPr/>
            <p:nvPr/>
          </p:nvSpPr>
          <p:spPr>
            <a:xfrm>
              <a:off x="445712" y="1449040"/>
              <a:ext cx="2113018" cy="3924176"/>
            </a:xfrm>
            <a:prstGeom prst="roundRect">
              <a:avLst>
                <a:gd fmla="val 13580" name="adj"/>
              </a:avLst>
            </a:prstGeom>
            <a:solidFill>
              <a:srgbClr val="26262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244" name="Google Shape;244;p187"/>
            <p:cNvSpPr/>
            <p:nvPr/>
          </p:nvSpPr>
          <p:spPr>
            <a:xfrm>
              <a:off x="1379920" y="1650572"/>
              <a:ext cx="216024" cy="34350"/>
            </a:xfrm>
            <a:prstGeom prst="rect">
              <a:avLst/>
            </a:prstGeom>
            <a:solidFill>
              <a:srgbClr val="B0B0B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grpSp>
          <p:nvGrpSpPr>
            <p:cNvPr id="245" name="Google Shape;245;p187"/>
            <p:cNvGrpSpPr/>
            <p:nvPr/>
          </p:nvGrpSpPr>
          <p:grpSpPr>
            <a:xfrm>
              <a:off x="1407705" y="5045834"/>
              <a:ext cx="211967" cy="211967"/>
              <a:chOff x="1549420" y="5712364"/>
              <a:chExt cx="312583" cy="312583"/>
            </a:xfrm>
          </p:grpSpPr>
          <p:sp>
            <p:nvSpPr>
              <p:cNvPr id="246" name="Google Shape;246;p187"/>
              <p:cNvSpPr/>
              <p:nvPr/>
            </p:nvSpPr>
            <p:spPr>
              <a:xfrm>
                <a:off x="1549420" y="5712364"/>
                <a:ext cx="312583" cy="312583"/>
              </a:xfrm>
              <a:prstGeom prst="ellipse">
                <a:avLst/>
              </a:prstGeom>
              <a:gradFill>
                <a:gsLst>
                  <a:gs pos="0">
                    <a:srgbClr val="0F0F0F"/>
                  </a:gs>
                  <a:gs pos="56000">
                    <a:srgbClr val="595959"/>
                  </a:gs>
                  <a:gs pos="91000">
                    <a:srgbClr val="7F7F7F"/>
                  </a:gs>
                  <a:gs pos="100000">
                    <a:srgbClr val="BFBFBF"/>
                  </a:gs>
                </a:gsLst>
                <a:lin ang="10800000" scaled="0"/>
              </a:gradFill>
              <a:ln cap="flat" cmpd="sng" w="12700">
                <a:solidFill>
                  <a:srgbClr val="26262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247" name="Google Shape;247;p187"/>
              <p:cNvSpPr/>
              <p:nvPr/>
            </p:nvSpPr>
            <p:spPr>
              <a:xfrm>
                <a:off x="1634225" y="5796647"/>
                <a:ext cx="142969" cy="144016"/>
              </a:xfrm>
              <a:prstGeom prst="roundRect">
                <a:avLst>
                  <a:gd fmla="val 16667" name="adj"/>
                </a:avLst>
              </a:prstGeom>
              <a:solidFill>
                <a:srgbClr val="737373"/>
              </a:solidFill>
              <a:ln cap="flat" cmpd="sng" w="9525">
                <a:solidFill>
                  <a:srgbClr val="B0B0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grpSp>
      </p:grpSp>
      <p:sp>
        <p:nvSpPr>
          <p:cNvPr id="248" name="Google Shape;248;p187"/>
          <p:cNvSpPr/>
          <p:nvPr>
            <p:ph idx="2" type="pic"/>
          </p:nvPr>
        </p:nvSpPr>
        <p:spPr>
          <a:xfrm>
            <a:off x="921396" y="1982583"/>
            <a:ext cx="2288460" cy="3753075"/>
          </a:xfrm>
          <a:prstGeom prst="rect">
            <a:avLst/>
          </a:prstGeom>
          <a:solidFill>
            <a:srgbClr val="F2F2F2"/>
          </a:solidFill>
          <a:ln>
            <a:noFill/>
          </a:ln>
        </p:spPr>
      </p:sp>
      <p:sp>
        <p:nvSpPr>
          <p:cNvPr id="249" name="Google Shape;249;p187"/>
          <p:cNvSpPr txBox="1"/>
          <p:nvPr>
            <p:ph idx="1" type="body"/>
          </p:nvPr>
        </p:nvSpPr>
        <p:spPr>
          <a:xfrm>
            <a:off x="323529" y="339509"/>
            <a:ext cx="11573197" cy="724247"/>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1000"/>
              </a:spcBef>
              <a:spcAft>
                <a:spcPts val="0"/>
              </a:spcAft>
              <a:buClr>
                <a:srgbClr val="262626"/>
              </a:buClr>
              <a:buSzPts val="5400"/>
              <a:buFont typeface="Arial"/>
              <a:buNone/>
              <a:defRPr b="0" i="0" sz="5400" u="none" cap="none" strike="noStrike">
                <a:solidFill>
                  <a:srgbClr val="262626"/>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Contents slide layout">
  <p:cSld name="10_Contents slide layout">
    <p:bg>
      <p:bgPr>
        <a:blipFill>
          <a:blip r:embed="rId2">
            <a:alphaModFix/>
          </a:blip>
          <a:stretch>
            <a:fillRect/>
          </a:stretch>
        </a:blipFill>
      </p:bgPr>
    </p:bg>
    <p:spTree>
      <p:nvGrpSpPr>
        <p:cNvPr id="250" name="Shape 250"/>
        <p:cNvGrpSpPr/>
        <p:nvPr/>
      </p:nvGrpSpPr>
      <p:grpSpPr>
        <a:xfrm>
          <a:off x="0" y="0"/>
          <a:ext cx="0" cy="0"/>
          <a:chOff x="0" y="0"/>
          <a:chExt cx="0" cy="0"/>
        </a:xfrm>
      </p:grpSpPr>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Contents slide layout">
  <p:cSld name="12_Contents slide layout">
    <p:bg>
      <p:bgPr>
        <a:blipFill>
          <a:blip r:embed="rId2">
            <a:alphaModFix/>
          </a:blip>
          <a:stretch>
            <a:fillRect/>
          </a:stretch>
        </a:blipFill>
      </p:bgPr>
    </p:bg>
    <p:spTree>
      <p:nvGrpSpPr>
        <p:cNvPr id="251" name="Shape 251"/>
        <p:cNvGrpSpPr/>
        <p:nvPr/>
      </p:nvGrpSpPr>
      <p:grpSpPr>
        <a:xfrm>
          <a:off x="0" y="0"/>
          <a:ext cx="0" cy="0"/>
          <a:chOff x="0" y="0"/>
          <a:chExt cx="0" cy="0"/>
        </a:xfrm>
      </p:grpSpPr>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Image slide layout">
  <p:cSld name="3_Image slide layout">
    <p:spTree>
      <p:nvGrpSpPr>
        <p:cNvPr id="252" name="Shape 252"/>
        <p:cNvGrpSpPr/>
        <p:nvPr/>
      </p:nvGrpSpPr>
      <p:grpSpPr>
        <a:xfrm>
          <a:off x="0" y="0"/>
          <a:ext cx="0" cy="0"/>
          <a:chOff x="0" y="0"/>
          <a:chExt cx="0" cy="0"/>
        </a:xfrm>
      </p:grpSpPr>
      <p:sp>
        <p:nvSpPr>
          <p:cNvPr id="253" name="Google Shape;253;p190"/>
          <p:cNvSpPr/>
          <p:nvPr/>
        </p:nvSpPr>
        <p:spPr>
          <a:xfrm rot="10800000">
            <a:off x="5119026" y="0"/>
            <a:ext cx="7072972" cy="6858000"/>
          </a:xfrm>
          <a:custGeom>
            <a:rect b="b" l="l" r="r" t="t"/>
            <a:pathLst>
              <a:path extrusionOk="0" h="6858000" w="7072972">
                <a:moveTo>
                  <a:pt x="0" y="0"/>
                </a:moveTo>
                <a:lnTo>
                  <a:pt x="7072972" y="1890052"/>
                </a:lnTo>
                <a:lnTo>
                  <a:pt x="3307176" y="6858000"/>
                </a:lnTo>
                <a:lnTo>
                  <a:pt x="0" y="6858000"/>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254" name="Google Shape;254;p190"/>
          <p:cNvSpPr/>
          <p:nvPr>
            <p:ph idx="2" type="pic"/>
          </p:nvPr>
        </p:nvSpPr>
        <p:spPr>
          <a:xfrm>
            <a:off x="2" y="0"/>
            <a:ext cx="7072972" cy="6858000"/>
          </a:xfrm>
          <a:prstGeom prst="rect">
            <a:avLst/>
          </a:prstGeom>
          <a:solidFill>
            <a:srgbClr val="F2F2F2"/>
          </a:solidFill>
          <a:ln>
            <a:noFill/>
          </a:ln>
        </p:spPr>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_Contents slide layout">
  <p:cSld name="14_Contents slide layout">
    <p:bg>
      <p:bgPr>
        <a:blipFill>
          <a:blip r:embed="rId2">
            <a:alphaModFix/>
          </a:blip>
          <a:stretch>
            <a:fillRect/>
          </a:stretch>
        </a:blipFill>
      </p:bgPr>
    </p:bg>
    <p:spTree>
      <p:nvGrpSpPr>
        <p:cNvPr id="255" name="Shape 255"/>
        <p:cNvGrpSpPr/>
        <p:nvPr/>
      </p:nvGrpSpPr>
      <p:grpSpPr>
        <a:xfrm>
          <a:off x="0" y="0"/>
          <a:ext cx="0" cy="0"/>
          <a:chOff x="0" y="0"/>
          <a:chExt cx="0" cy="0"/>
        </a:xfrm>
      </p:grpSpPr>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_Contents slide layout">
  <p:cSld name="15_Contents slide layout">
    <p:spTree>
      <p:nvGrpSpPr>
        <p:cNvPr id="256" name="Shape 256"/>
        <p:cNvGrpSpPr/>
        <p:nvPr/>
      </p:nvGrpSpPr>
      <p:grpSpPr>
        <a:xfrm>
          <a:off x="0" y="0"/>
          <a:ext cx="0" cy="0"/>
          <a:chOff x="0" y="0"/>
          <a:chExt cx="0" cy="0"/>
        </a:xfrm>
      </p:grpSpPr>
      <p:grpSp>
        <p:nvGrpSpPr>
          <p:cNvPr id="257" name="Google Shape;257;p192"/>
          <p:cNvGrpSpPr/>
          <p:nvPr/>
        </p:nvGrpSpPr>
        <p:grpSpPr>
          <a:xfrm>
            <a:off x="3095065" y="1780189"/>
            <a:ext cx="6001869" cy="3297621"/>
            <a:chOff x="-548507" y="477868"/>
            <a:chExt cx="11570450" cy="6357177"/>
          </a:xfrm>
        </p:grpSpPr>
        <p:sp>
          <p:nvSpPr>
            <p:cNvPr id="258" name="Google Shape;258;p192"/>
            <p:cNvSpPr/>
            <p:nvPr/>
          </p:nvSpPr>
          <p:spPr>
            <a:xfrm>
              <a:off x="-482765" y="6440599"/>
              <a:ext cx="11438966" cy="394446"/>
            </a:xfrm>
            <a:custGeom>
              <a:rect b="b" l="l" r="r" t="t"/>
              <a:pathLst>
                <a:path extrusionOk="0" h="57150" w="1657350">
                  <a:moveTo>
                    <a:pt x="1605439" y="54769"/>
                  </a:moveTo>
                  <a:cubicBezTo>
                    <a:pt x="1605439" y="54769"/>
                    <a:pt x="1638776" y="50959"/>
                    <a:pt x="1652111" y="22384"/>
                  </a:cubicBezTo>
                  <a:lnTo>
                    <a:pt x="1652111" y="22384"/>
                  </a:lnTo>
                  <a:cubicBezTo>
                    <a:pt x="1652111" y="13811"/>
                    <a:pt x="1645444" y="7144"/>
                    <a:pt x="1636871" y="7144"/>
                  </a:cubicBezTo>
                  <a:lnTo>
                    <a:pt x="44291" y="12859"/>
                  </a:lnTo>
                  <a:lnTo>
                    <a:pt x="23336" y="12859"/>
                  </a:lnTo>
                  <a:cubicBezTo>
                    <a:pt x="14764" y="12859"/>
                    <a:pt x="7144" y="18574"/>
                    <a:pt x="7144" y="26194"/>
                  </a:cubicBezTo>
                  <a:lnTo>
                    <a:pt x="7144" y="26194"/>
                  </a:lnTo>
                  <a:cubicBezTo>
                    <a:pt x="17621" y="45244"/>
                    <a:pt x="40481" y="51911"/>
                    <a:pt x="50959" y="53816"/>
                  </a:cubicBezTo>
                  <a:lnTo>
                    <a:pt x="51911" y="54769"/>
                  </a:lnTo>
                  <a:cubicBezTo>
                    <a:pt x="51911" y="54769"/>
                    <a:pt x="51911" y="54769"/>
                    <a:pt x="51911" y="54769"/>
                  </a:cubicBezTo>
                  <a:lnTo>
                    <a:pt x="56674" y="54769"/>
                  </a:lnTo>
                </a:path>
              </a:pathLst>
            </a:custGeom>
            <a:solidFill>
              <a:srgbClr val="5F6767"/>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59" name="Google Shape;259;p192"/>
            <p:cNvSpPr/>
            <p:nvPr/>
          </p:nvSpPr>
          <p:spPr>
            <a:xfrm>
              <a:off x="700575" y="477868"/>
              <a:ext cx="9072285" cy="5916709"/>
            </a:xfrm>
            <a:custGeom>
              <a:rect b="b" l="l" r="r" t="t"/>
              <a:pathLst>
                <a:path extrusionOk="0" h="857250" w="1314450">
                  <a:moveTo>
                    <a:pt x="1311116" y="813911"/>
                  </a:moveTo>
                  <a:cubicBezTo>
                    <a:pt x="1311116" y="834866"/>
                    <a:pt x="1297781" y="852964"/>
                    <a:pt x="1281589" y="852964"/>
                  </a:cubicBezTo>
                  <a:lnTo>
                    <a:pt x="36671" y="852964"/>
                  </a:lnTo>
                  <a:cubicBezTo>
                    <a:pt x="20479" y="852964"/>
                    <a:pt x="7144" y="835819"/>
                    <a:pt x="7144" y="813911"/>
                  </a:cubicBezTo>
                  <a:lnTo>
                    <a:pt x="7144" y="46196"/>
                  </a:lnTo>
                  <a:cubicBezTo>
                    <a:pt x="7144" y="25241"/>
                    <a:pt x="20479" y="7144"/>
                    <a:pt x="36671" y="7144"/>
                  </a:cubicBezTo>
                  <a:lnTo>
                    <a:pt x="1281589" y="7144"/>
                  </a:lnTo>
                  <a:cubicBezTo>
                    <a:pt x="1297781" y="7144"/>
                    <a:pt x="1311116" y="24289"/>
                    <a:pt x="1311116" y="46196"/>
                  </a:cubicBezTo>
                  <a:lnTo>
                    <a:pt x="1311116" y="813911"/>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60" name="Google Shape;260;p192"/>
            <p:cNvSpPr/>
            <p:nvPr/>
          </p:nvSpPr>
          <p:spPr>
            <a:xfrm>
              <a:off x="1088451" y="839448"/>
              <a:ext cx="8283390" cy="5062073"/>
            </a:xfrm>
            <a:custGeom>
              <a:rect b="b" l="l" r="r" t="t"/>
              <a:pathLst>
                <a:path extrusionOk="0" h="733425" w="1200150">
                  <a:moveTo>
                    <a:pt x="7144" y="7144"/>
                  </a:moveTo>
                  <a:lnTo>
                    <a:pt x="1196816" y="7144"/>
                  </a:lnTo>
                  <a:lnTo>
                    <a:pt x="1196816" y="730091"/>
                  </a:lnTo>
                  <a:lnTo>
                    <a:pt x="7144" y="730091"/>
                  </a:lnTo>
                  <a:close/>
                </a:path>
              </a:pathLst>
            </a:custGeom>
            <a:solidFill>
              <a:srgbClr val="F2F2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61" name="Google Shape;261;p192"/>
            <p:cNvSpPr/>
            <p:nvPr/>
          </p:nvSpPr>
          <p:spPr>
            <a:xfrm>
              <a:off x="-548507" y="6164484"/>
              <a:ext cx="11570450" cy="460187"/>
            </a:xfrm>
            <a:custGeom>
              <a:rect b="b" l="l" r="r" t="t"/>
              <a:pathLst>
                <a:path extrusionOk="0" h="66675" w="1676400">
                  <a:moveTo>
                    <a:pt x="50006" y="7144"/>
                  </a:moveTo>
                  <a:lnTo>
                    <a:pt x="1630204" y="7144"/>
                  </a:lnTo>
                  <a:cubicBezTo>
                    <a:pt x="1653064" y="7144"/>
                    <a:pt x="1672114" y="26194"/>
                    <a:pt x="1672114" y="49054"/>
                  </a:cubicBezTo>
                  <a:lnTo>
                    <a:pt x="1672114" y="57626"/>
                  </a:lnTo>
                  <a:cubicBezTo>
                    <a:pt x="1672114" y="57626"/>
                    <a:pt x="1674019" y="64294"/>
                    <a:pt x="1656874" y="62389"/>
                  </a:cubicBezTo>
                  <a:cubicBezTo>
                    <a:pt x="1655921" y="62389"/>
                    <a:pt x="1654969" y="62389"/>
                    <a:pt x="1654016" y="62389"/>
                  </a:cubicBezTo>
                  <a:lnTo>
                    <a:pt x="29051" y="62389"/>
                  </a:lnTo>
                  <a:cubicBezTo>
                    <a:pt x="26194" y="62389"/>
                    <a:pt x="24289" y="62389"/>
                    <a:pt x="21431" y="63341"/>
                  </a:cubicBezTo>
                  <a:cubicBezTo>
                    <a:pt x="16669" y="64294"/>
                    <a:pt x="8096" y="64294"/>
                    <a:pt x="7144" y="55721"/>
                  </a:cubicBezTo>
                  <a:lnTo>
                    <a:pt x="7144" y="48101"/>
                  </a:lnTo>
                  <a:cubicBezTo>
                    <a:pt x="8096" y="25241"/>
                    <a:pt x="26194" y="7144"/>
                    <a:pt x="50006" y="7144"/>
                  </a:cubicBezTo>
                  <a:close/>
                </a:path>
              </a:pathLst>
            </a:custGeom>
            <a:solidFill>
              <a:srgbClr val="CCCCC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62" name="Google Shape;262;p192"/>
            <p:cNvSpPr/>
            <p:nvPr/>
          </p:nvSpPr>
          <p:spPr>
            <a:xfrm>
              <a:off x="4438629" y="6215033"/>
              <a:ext cx="1618413" cy="184076"/>
            </a:xfrm>
            <a:custGeom>
              <a:rect b="b" l="l" r="r" t="t"/>
              <a:pathLst>
                <a:path extrusionOk="0" h="184076" w="1618413">
                  <a:moveTo>
                    <a:pt x="1478513" y="177499"/>
                  </a:moveTo>
                  <a:lnTo>
                    <a:pt x="1485084" y="177499"/>
                  </a:lnTo>
                  <a:lnTo>
                    <a:pt x="1502686" y="178122"/>
                  </a:lnTo>
                  <a:lnTo>
                    <a:pt x="1499879" y="178526"/>
                  </a:lnTo>
                  <a:cubicBezTo>
                    <a:pt x="1487142" y="179142"/>
                    <a:pt x="1478513" y="177499"/>
                    <a:pt x="1478513" y="177499"/>
                  </a:cubicBezTo>
                  <a:close/>
                  <a:moveTo>
                    <a:pt x="84799" y="170928"/>
                  </a:moveTo>
                  <a:cubicBezTo>
                    <a:pt x="97947" y="177499"/>
                    <a:pt x="104518" y="177499"/>
                    <a:pt x="117666" y="177499"/>
                  </a:cubicBezTo>
                  <a:lnTo>
                    <a:pt x="104518" y="177499"/>
                  </a:lnTo>
                  <a:cubicBezTo>
                    <a:pt x="97947" y="177499"/>
                    <a:pt x="91370" y="177499"/>
                    <a:pt x="84799" y="170928"/>
                  </a:cubicBezTo>
                  <a:close/>
                  <a:moveTo>
                    <a:pt x="1603418" y="0"/>
                  </a:moveTo>
                  <a:lnTo>
                    <a:pt x="1616567" y="0"/>
                  </a:lnTo>
                  <a:cubicBezTo>
                    <a:pt x="1631361" y="152847"/>
                    <a:pt x="1553705" y="176266"/>
                    <a:pt x="1511177" y="178423"/>
                  </a:cubicBezTo>
                  <a:lnTo>
                    <a:pt x="1502686" y="178122"/>
                  </a:lnTo>
                  <a:lnTo>
                    <a:pt x="1521501" y="175419"/>
                  </a:lnTo>
                  <a:cubicBezTo>
                    <a:pt x="1560791" y="165788"/>
                    <a:pt x="1611636" y="129836"/>
                    <a:pt x="1603418" y="6571"/>
                  </a:cubicBezTo>
                  <a:close/>
                  <a:moveTo>
                    <a:pt x="5911" y="0"/>
                  </a:moveTo>
                  <a:lnTo>
                    <a:pt x="19060" y="6571"/>
                  </a:lnTo>
                  <a:cubicBezTo>
                    <a:pt x="19060" y="6571"/>
                    <a:pt x="-20385" y="144631"/>
                    <a:pt x="91379" y="184076"/>
                  </a:cubicBezTo>
                  <a:cubicBezTo>
                    <a:pt x="-33534" y="151202"/>
                    <a:pt x="5911" y="0"/>
                    <a:pt x="5911" y="0"/>
                  </a:cubicBezTo>
                  <a:close/>
                </a:path>
              </a:pathLst>
            </a:custGeom>
            <a:solidFill>
              <a:srgbClr val="4D4D4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grpSp>
          <p:nvGrpSpPr>
            <p:cNvPr id="263" name="Google Shape;263;p192"/>
            <p:cNvGrpSpPr/>
            <p:nvPr/>
          </p:nvGrpSpPr>
          <p:grpSpPr>
            <a:xfrm>
              <a:off x="1606" y="6382978"/>
              <a:ext cx="413937" cy="115242"/>
              <a:chOff x="5955" y="6353672"/>
              <a:chExt cx="413937" cy="115242"/>
            </a:xfrm>
          </p:grpSpPr>
          <p:sp>
            <p:nvSpPr>
              <p:cNvPr id="264" name="Google Shape;264;p192"/>
              <p:cNvSpPr/>
              <p:nvPr/>
            </p:nvSpPr>
            <p:spPr>
              <a:xfrm>
                <a:off x="5955" y="6353672"/>
                <a:ext cx="413937" cy="115242"/>
              </a:xfrm>
              <a:prstGeom prst="roundRect">
                <a:avLst>
                  <a:gd fmla="val 28154" name="adj"/>
                </a:avLst>
              </a:prstGeom>
              <a:solidFill>
                <a:srgbClr val="BFBFB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265" name="Google Shape;265;p192"/>
              <p:cNvSpPr/>
              <p:nvPr/>
            </p:nvSpPr>
            <p:spPr>
              <a:xfrm>
                <a:off x="99417" y="6382279"/>
                <a:ext cx="227012" cy="55272"/>
              </a:xfrm>
              <a:prstGeom prst="roundRect">
                <a:avLst>
                  <a:gd fmla="val 28154" name="adj"/>
                </a:avLst>
              </a:prstGeom>
              <a:solidFill>
                <a:srgbClr val="59595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grpSp>
        <p:grpSp>
          <p:nvGrpSpPr>
            <p:cNvPr id="266" name="Google Shape;266;p192"/>
            <p:cNvGrpSpPr/>
            <p:nvPr/>
          </p:nvGrpSpPr>
          <p:grpSpPr>
            <a:xfrm>
              <a:off x="9855291" y="6381600"/>
              <a:ext cx="885989" cy="115242"/>
              <a:chOff x="5955" y="6353672"/>
              <a:chExt cx="413937" cy="115242"/>
            </a:xfrm>
          </p:grpSpPr>
          <p:sp>
            <p:nvSpPr>
              <p:cNvPr id="267" name="Google Shape;267;p192"/>
              <p:cNvSpPr/>
              <p:nvPr/>
            </p:nvSpPr>
            <p:spPr>
              <a:xfrm>
                <a:off x="5955" y="6353672"/>
                <a:ext cx="413937" cy="115242"/>
              </a:xfrm>
              <a:prstGeom prst="roundRect">
                <a:avLst>
                  <a:gd fmla="val 28154" name="adj"/>
                </a:avLst>
              </a:prstGeom>
              <a:solidFill>
                <a:srgbClr val="BFBFB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268" name="Google Shape;268;p192"/>
              <p:cNvSpPr/>
              <p:nvPr/>
            </p:nvSpPr>
            <p:spPr>
              <a:xfrm>
                <a:off x="84761" y="6382279"/>
                <a:ext cx="256326" cy="55272"/>
              </a:xfrm>
              <a:prstGeom prst="roundRect">
                <a:avLst>
                  <a:gd fmla="val 28154" name="adj"/>
                </a:avLst>
              </a:prstGeom>
              <a:solidFill>
                <a:srgbClr val="59595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grpSp>
        <p:sp>
          <p:nvSpPr>
            <p:cNvPr id="269" name="Google Shape;269;p192"/>
            <p:cNvSpPr/>
            <p:nvPr/>
          </p:nvSpPr>
          <p:spPr>
            <a:xfrm>
              <a:off x="3892805" y="496953"/>
              <a:ext cx="5479036" cy="5431217"/>
            </a:xfrm>
            <a:custGeom>
              <a:rect b="b" l="l" r="r" t="t"/>
              <a:pathLst>
                <a:path extrusionOk="0" h="4035268" w="3976489">
                  <a:moveTo>
                    <a:pt x="2473335" y="0"/>
                  </a:moveTo>
                  <a:lnTo>
                    <a:pt x="3976489" y="10635"/>
                  </a:lnTo>
                  <a:cubicBezTo>
                    <a:pt x="3973762" y="1342950"/>
                    <a:pt x="3971034" y="2702953"/>
                    <a:pt x="3968307" y="4035268"/>
                  </a:cubicBezTo>
                  <a:lnTo>
                    <a:pt x="0" y="4035268"/>
                  </a:lnTo>
                </a:path>
              </a:pathLst>
            </a:custGeom>
            <a:solidFill>
              <a:srgbClr val="999999">
                <a:alpha val="8235"/>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grpSp>
      <p:sp>
        <p:nvSpPr>
          <p:cNvPr id="270" name="Google Shape;270;p192"/>
          <p:cNvSpPr/>
          <p:nvPr>
            <p:ph idx="2" type="pic"/>
          </p:nvPr>
        </p:nvSpPr>
        <p:spPr>
          <a:xfrm>
            <a:off x="3909754" y="1947860"/>
            <a:ext cx="4372493" cy="2669432"/>
          </a:xfrm>
          <a:prstGeom prst="rect">
            <a:avLst/>
          </a:prstGeom>
          <a:solidFill>
            <a:srgbClr val="F2F2F2"/>
          </a:solidFill>
          <a:ln>
            <a:noFill/>
          </a:ln>
        </p:spPr>
      </p:sp>
      <p:sp>
        <p:nvSpPr>
          <p:cNvPr id="271" name="Google Shape;271;p192"/>
          <p:cNvSpPr txBox="1"/>
          <p:nvPr>
            <p:ph idx="1" type="body"/>
          </p:nvPr>
        </p:nvSpPr>
        <p:spPr>
          <a:xfrm>
            <a:off x="323529" y="339509"/>
            <a:ext cx="11573197" cy="724247"/>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1000"/>
              </a:spcBef>
              <a:spcAft>
                <a:spcPts val="0"/>
              </a:spcAft>
              <a:buClr>
                <a:srgbClr val="262626"/>
              </a:buClr>
              <a:buSzPts val="5400"/>
              <a:buFont typeface="Arial"/>
              <a:buNone/>
              <a:defRPr b="0" i="0" sz="5400" u="none" cap="none" strike="noStrike">
                <a:solidFill>
                  <a:srgbClr val="262626"/>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25" name="Shape 25"/>
        <p:cNvGrpSpPr/>
        <p:nvPr/>
      </p:nvGrpSpPr>
      <p:grpSpPr>
        <a:xfrm>
          <a:off x="0" y="0"/>
          <a:ext cx="0" cy="0"/>
          <a:chOff x="0" y="0"/>
          <a:chExt cx="0" cy="0"/>
        </a:xfrm>
      </p:grpSpPr>
      <p:sp>
        <p:nvSpPr>
          <p:cNvPr id="26" name="Google Shape;26;p98"/>
          <p:cNvSpPr txBox="1"/>
          <p:nvPr>
            <p:ph type="title"/>
          </p:nvPr>
        </p:nvSpPr>
        <p:spPr>
          <a:xfrm>
            <a:off x="838200" y="365125"/>
            <a:ext cx="10515600" cy="1325563"/>
          </a:xfrm>
          <a:prstGeom prst="rect">
            <a:avLst/>
          </a:prstGeom>
          <a:noFill/>
          <a:ln>
            <a:noFill/>
          </a:ln>
        </p:spPr>
        <p:txBody>
          <a:bodyPr anchorCtr="0" anchor="ctr" bIns="45700" lIns="45700" spcFirstLastPara="1" rIns="45700" wrap="square" tIns="45700">
            <a:normAutofit/>
          </a:bodyPr>
          <a:lstStyle>
            <a:lvl1pPr lvl="0" algn="l">
              <a:lnSpc>
                <a:spcPct val="90000"/>
              </a:lnSpc>
              <a:spcBef>
                <a:spcPts val="0"/>
              </a:spcBef>
              <a:spcAft>
                <a:spcPts val="0"/>
              </a:spcAft>
              <a:buClr>
                <a:srgbClr val="000000"/>
              </a:buClr>
              <a:buSzPts val="1800"/>
              <a:buNone/>
              <a:defRPr/>
            </a:lvl1pPr>
            <a:lvl2pPr lvl="1" algn="l">
              <a:lnSpc>
                <a:spcPct val="90000"/>
              </a:lnSpc>
              <a:spcBef>
                <a:spcPts val="0"/>
              </a:spcBef>
              <a:spcAft>
                <a:spcPts val="0"/>
              </a:spcAft>
              <a:buClr>
                <a:srgbClr val="000000"/>
              </a:buClr>
              <a:buSzPts val="1800"/>
              <a:buNone/>
              <a:defRPr/>
            </a:lvl2pPr>
            <a:lvl3pPr lvl="2" algn="l">
              <a:lnSpc>
                <a:spcPct val="90000"/>
              </a:lnSpc>
              <a:spcBef>
                <a:spcPts val="0"/>
              </a:spcBef>
              <a:spcAft>
                <a:spcPts val="0"/>
              </a:spcAft>
              <a:buClr>
                <a:srgbClr val="000000"/>
              </a:buClr>
              <a:buSzPts val="1800"/>
              <a:buNone/>
              <a:defRPr/>
            </a:lvl3pPr>
            <a:lvl4pPr lvl="3" algn="l">
              <a:lnSpc>
                <a:spcPct val="90000"/>
              </a:lnSpc>
              <a:spcBef>
                <a:spcPts val="0"/>
              </a:spcBef>
              <a:spcAft>
                <a:spcPts val="0"/>
              </a:spcAft>
              <a:buClr>
                <a:srgbClr val="000000"/>
              </a:buClr>
              <a:buSzPts val="1800"/>
              <a:buNone/>
              <a:defRPr/>
            </a:lvl4pPr>
            <a:lvl5pPr lvl="4" algn="l">
              <a:lnSpc>
                <a:spcPct val="90000"/>
              </a:lnSpc>
              <a:spcBef>
                <a:spcPts val="0"/>
              </a:spcBef>
              <a:spcAft>
                <a:spcPts val="0"/>
              </a:spcAft>
              <a:buClr>
                <a:srgbClr val="000000"/>
              </a:buClr>
              <a:buSzPts val="1800"/>
              <a:buNone/>
              <a:defRPr/>
            </a:lvl5pPr>
            <a:lvl6pPr lvl="5" algn="l">
              <a:lnSpc>
                <a:spcPct val="90000"/>
              </a:lnSpc>
              <a:spcBef>
                <a:spcPts val="0"/>
              </a:spcBef>
              <a:spcAft>
                <a:spcPts val="0"/>
              </a:spcAft>
              <a:buClr>
                <a:srgbClr val="000000"/>
              </a:buClr>
              <a:buSzPts val="1800"/>
              <a:buNone/>
              <a:defRPr/>
            </a:lvl6pPr>
            <a:lvl7pPr lvl="6" algn="l">
              <a:lnSpc>
                <a:spcPct val="90000"/>
              </a:lnSpc>
              <a:spcBef>
                <a:spcPts val="0"/>
              </a:spcBef>
              <a:spcAft>
                <a:spcPts val="0"/>
              </a:spcAft>
              <a:buClr>
                <a:srgbClr val="000000"/>
              </a:buClr>
              <a:buSzPts val="1800"/>
              <a:buNone/>
              <a:defRPr/>
            </a:lvl7pPr>
            <a:lvl8pPr lvl="7" algn="l">
              <a:lnSpc>
                <a:spcPct val="90000"/>
              </a:lnSpc>
              <a:spcBef>
                <a:spcPts val="0"/>
              </a:spcBef>
              <a:spcAft>
                <a:spcPts val="0"/>
              </a:spcAft>
              <a:buClr>
                <a:srgbClr val="000000"/>
              </a:buClr>
              <a:buSzPts val="1800"/>
              <a:buNone/>
              <a:defRPr/>
            </a:lvl8pPr>
            <a:lvl9pPr lvl="8" algn="l">
              <a:lnSpc>
                <a:spcPct val="90000"/>
              </a:lnSpc>
              <a:spcBef>
                <a:spcPts val="0"/>
              </a:spcBef>
              <a:spcAft>
                <a:spcPts val="0"/>
              </a:spcAft>
              <a:buClr>
                <a:srgbClr val="000000"/>
              </a:buClr>
              <a:buSzPts val="1800"/>
              <a:buNone/>
              <a:defRPr/>
            </a:lvl9pPr>
          </a:lstStyle>
          <a:p/>
        </p:txBody>
      </p:sp>
      <p:sp>
        <p:nvSpPr>
          <p:cNvPr id="27" name="Google Shape;27;p98"/>
          <p:cNvSpPr txBox="1"/>
          <p:nvPr>
            <p:ph idx="1" type="body"/>
          </p:nvPr>
        </p:nvSpPr>
        <p:spPr>
          <a:xfrm>
            <a:off x="838200" y="1825625"/>
            <a:ext cx="5181600" cy="4351338"/>
          </a:xfrm>
          <a:prstGeom prst="rect">
            <a:avLst/>
          </a:prstGeom>
          <a:noFill/>
          <a:ln>
            <a:noFill/>
          </a:ln>
        </p:spPr>
        <p:txBody>
          <a:bodyPr anchorCtr="0" anchor="t" bIns="45700" lIns="45700" spcFirstLastPara="1" rIns="45700" wrap="square" tIns="45700">
            <a:normAutofit/>
          </a:bodyPr>
          <a:lstStyle>
            <a:lvl1pPr indent="-342900" lvl="0" marL="457200" algn="l">
              <a:lnSpc>
                <a:spcPct val="90000"/>
              </a:lnSpc>
              <a:spcBef>
                <a:spcPts val="1000"/>
              </a:spcBef>
              <a:spcAft>
                <a:spcPts val="0"/>
              </a:spcAft>
              <a:buClr>
                <a:srgbClr val="000000"/>
              </a:buClr>
              <a:buSzPts val="1800"/>
              <a:buChar char="•"/>
              <a:defRPr/>
            </a:lvl1pPr>
            <a:lvl2pPr indent="-342900" lvl="1" marL="914400" algn="l">
              <a:lnSpc>
                <a:spcPct val="90000"/>
              </a:lnSpc>
              <a:spcBef>
                <a:spcPts val="1000"/>
              </a:spcBef>
              <a:spcAft>
                <a:spcPts val="0"/>
              </a:spcAft>
              <a:buClr>
                <a:srgbClr val="000000"/>
              </a:buClr>
              <a:buSzPts val="1800"/>
              <a:buChar char="•"/>
              <a:defRPr/>
            </a:lvl2pPr>
            <a:lvl3pPr indent="-342900" lvl="2" marL="1371600" algn="l">
              <a:lnSpc>
                <a:spcPct val="90000"/>
              </a:lnSpc>
              <a:spcBef>
                <a:spcPts val="1000"/>
              </a:spcBef>
              <a:spcAft>
                <a:spcPts val="0"/>
              </a:spcAft>
              <a:buClr>
                <a:srgbClr val="000000"/>
              </a:buClr>
              <a:buSzPts val="1800"/>
              <a:buChar char="•"/>
              <a:defRPr/>
            </a:lvl3pPr>
            <a:lvl4pPr indent="-342900" lvl="3" marL="1828800" algn="l">
              <a:lnSpc>
                <a:spcPct val="90000"/>
              </a:lnSpc>
              <a:spcBef>
                <a:spcPts val="1000"/>
              </a:spcBef>
              <a:spcAft>
                <a:spcPts val="0"/>
              </a:spcAft>
              <a:buClr>
                <a:srgbClr val="000000"/>
              </a:buClr>
              <a:buSzPts val="1800"/>
              <a:buChar char="•"/>
              <a:defRPr/>
            </a:lvl4pPr>
            <a:lvl5pPr indent="-342900" lvl="4" marL="2286000" algn="l">
              <a:lnSpc>
                <a:spcPct val="90000"/>
              </a:lnSpc>
              <a:spcBef>
                <a:spcPts val="1000"/>
              </a:spcBef>
              <a:spcAft>
                <a:spcPts val="0"/>
              </a:spcAft>
              <a:buClr>
                <a:srgbClr val="000000"/>
              </a:buClr>
              <a:buSzPts val="1800"/>
              <a:buChar char="•"/>
              <a:defRPr/>
            </a:lvl5pPr>
            <a:lvl6pPr indent="-342900" lvl="5" marL="2743200" algn="l">
              <a:lnSpc>
                <a:spcPct val="90000"/>
              </a:lnSpc>
              <a:spcBef>
                <a:spcPts val="1000"/>
              </a:spcBef>
              <a:spcAft>
                <a:spcPts val="0"/>
              </a:spcAft>
              <a:buClr>
                <a:srgbClr val="000000"/>
              </a:buClr>
              <a:buSzPts val="1800"/>
              <a:buChar char="•"/>
              <a:defRPr/>
            </a:lvl6pPr>
            <a:lvl7pPr indent="-342900" lvl="6" marL="3200400" algn="l">
              <a:lnSpc>
                <a:spcPct val="90000"/>
              </a:lnSpc>
              <a:spcBef>
                <a:spcPts val="1000"/>
              </a:spcBef>
              <a:spcAft>
                <a:spcPts val="0"/>
              </a:spcAft>
              <a:buClr>
                <a:srgbClr val="000000"/>
              </a:buClr>
              <a:buSzPts val="1800"/>
              <a:buChar char="•"/>
              <a:defRPr/>
            </a:lvl7pPr>
            <a:lvl8pPr indent="-342900" lvl="7" marL="3657600" algn="l">
              <a:lnSpc>
                <a:spcPct val="90000"/>
              </a:lnSpc>
              <a:spcBef>
                <a:spcPts val="1000"/>
              </a:spcBef>
              <a:spcAft>
                <a:spcPts val="0"/>
              </a:spcAft>
              <a:buClr>
                <a:srgbClr val="000000"/>
              </a:buClr>
              <a:buSzPts val="1800"/>
              <a:buChar char="•"/>
              <a:defRPr/>
            </a:lvl8pPr>
            <a:lvl9pPr indent="-342900" lvl="8" marL="4114800" algn="l">
              <a:lnSpc>
                <a:spcPct val="90000"/>
              </a:lnSpc>
              <a:spcBef>
                <a:spcPts val="1000"/>
              </a:spcBef>
              <a:spcAft>
                <a:spcPts val="0"/>
              </a:spcAft>
              <a:buClr>
                <a:srgbClr val="000000"/>
              </a:buClr>
              <a:buSzPts val="1800"/>
              <a:buChar char="•"/>
              <a:defRPr/>
            </a:lvl9pPr>
          </a:lstStyle>
          <a:p/>
        </p:txBody>
      </p:sp>
      <p:sp>
        <p:nvSpPr>
          <p:cNvPr id="28" name="Google Shape;28;p98"/>
          <p:cNvSpPr txBox="1"/>
          <p:nvPr>
            <p:ph idx="12" type="sldNum"/>
          </p:nvPr>
        </p:nvSpPr>
        <p:spPr>
          <a:xfrm>
            <a:off x="11089825" y="6404294"/>
            <a:ext cx="263978" cy="269237"/>
          </a:xfrm>
          <a:prstGeom prst="rect">
            <a:avLst/>
          </a:prstGeom>
          <a:noFill/>
          <a:ln>
            <a:noFill/>
          </a:ln>
        </p:spPr>
        <p:txBody>
          <a:bodyPr anchorCtr="0" anchor="ctr" bIns="45700" lIns="45700" spcFirstLastPara="1" rIns="45700" wrap="square" tIns="45700">
            <a:spAutoFit/>
          </a:bodyPr>
          <a:lstStyle>
            <a:lvl1pPr indent="0" lvl="0"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_Contents slide layout">
  <p:cSld name="16_Contents slide layout">
    <p:bg>
      <p:bgPr>
        <a:blipFill>
          <a:blip r:embed="rId2">
            <a:alphaModFix/>
          </a:blip>
          <a:stretch>
            <a:fillRect/>
          </a:stretch>
        </a:blipFill>
      </p:bgPr>
    </p:bg>
    <p:spTree>
      <p:nvGrpSpPr>
        <p:cNvPr id="272" name="Shape 272"/>
        <p:cNvGrpSpPr/>
        <p:nvPr/>
      </p:nvGrpSpPr>
      <p:grpSpPr>
        <a:xfrm>
          <a:off x="0" y="0"/>
          <a:ext cx="0" cy="0"/>
          <a:chOff x="0" y="0"/>
          <a:chExt cx="0" cy="0"/>
        </a:xfrm>
      </p:grpSpPr>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_Contents slide layout">
  <p:cSld name="17_Contents slide layout">
    <p:bg>
      <p:bgPr>
        <a:blipFill>
          <a:blip r:embed="rId2">
            <a:alphaModFix/>
          </a:blip>
          <a:stretch>
            <a:fillRect/>
          </a:stretch>
        </a:blipFill>
      </p:bgPr>
    </p:bg>
    <p:spTree>
      <p:nvGrpSpPr>
        <p:cNvPr id="273" name="Shape 273"/>
        <p:cNvGrpSpPr/>
        <p:nvPr/>
      </p:nvGrpSpPr>
      <p:grpSpPr>
        <a:xfrm>
          <a:off x="0" y="0"/>
          <a:ext cx="0" cy="0"/>
          <a:chOff x="0" y="0"/>
          <a:chExt cx="0" cy="0"/>
        </a:xfrm>
      </p:grpSpPr>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NG sets layout">
  <p:cSld name="PNG sets layout">
    <p:bg>
      <p:bgPr>
        <a:blipFill>
          <a:blip r:embed="rId2">
            <a:alphaModFix/>
          </a:blip>
          <a:stretch>
            <a:fillRect/>
          </a:stretch>
        </a:blipFill>
      </p:bgPr>
    </p:bg>
    <p:spTree>
      <p:nvGrpSpPr>
        <p:cNvPr id="274" name="Shape 274"/>
        <p:cNvGrpSpPr/>
        <p:nvPr/>
      </p:nvGrpSpPr>
      <p:grpSpPr>
        <a:xfrm>
          <a:off x="0" y="0"/>
          <a:ext cx="0" cy="0"/>
          <a:chOff x="0" y="0"/>
          <a:chExt cx="0" cy="0"/>
        </a:xfrm>
      </p:grpSpPr>
      <p:sp>
        <p:nvSpPr>
          <p:cNvPr id="275" name="Google Shape;275;p195"/>
          <p:cNvSpPr txBox="1"/>
          <p:nvPr>
            <p:ph idx="1" type="body"/>
          </p:nvPr>
        </p:nvSpPr>
        <p:spPr>
          <a:xfrm>
            <a:off x="323529" y="332482"/>
            <a:ext cx="11573197" cy="724247"/>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1000"/>
              </a:spcBef>
              <a:spcAft>
                <a:spcPts val="0"/>
              </a:spcAft>
              <a:buClr>
                <a:srgbClr val="262626"/>
              </a:buClr>
              <a:buSzPts val="5400"/>
              <a:buFont typeface="Arial"/>
              <a:buNone/>
              <a:defRPr b="0" i="0" sz="5400" u="none" cap="none" strike="noStrike">
                <a:solidFill>
                  <a:srgbClr val="262626"/>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Icon sets layout">
  <p:cSld name="1_Icon sets layout">
    <p:spTree>
      <p:nvGrpSpPr>
        <p:cNvPr id="276" name="Shape 276"/>
        <p:cNvGrpSpPr/>
        <p:nvPr/>
      </p:nvGrpSpPr>
      <p:grpSpPr>
        <a:xfrm>
          <a:off x="0" y="0"/>
          <a:ext cx="0" cy="0"/>
          <a:chOff x="0" y="0"/>
          <a:chExt cx="0" cy="0"/>
        </a:xfrm>
      </p:grpSpPr>
      <p:sp>
        <p:nvSpPr>
          <p:cNvPr id="277" name="Google Shape;277;p196"/>
          <p:cNvSpPr txBox="1"/>
          <p:nvPr>
            <p:ph idx="1" type="body"/>
          </p:nvPr>
        </p:nvSpPr>
        <p:spPr>
          <a:xfrm>
            <a:off x="323529" y="123478"/>
            <a:ext cx="11573197" cy="724247"/>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1000"/>
              </a:spcBef>
              <a:spcAft>
                <a:spcPts val="0"/>
              </a:spcAft>
              <a:buClr>
                <a:srgbClr val="262626"/>
              </a:buClr>
              <a:buSzPts val="5400"/>
              <a:buFont typeface="Arial"/>
              <a:buNone/>
              <a:defRPr b="0" i="0" sz="5400" u="none" cap="none" strike="noStrike">
                <a:solidFill>
                  <a:srgbClr val="262626"/>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78" name="Google Shape;278;p196"/>
          <p:cNvSpPr/>
          <p:nvPr/>
        </p:nvSpPr>
        <p:spPr>
          <a:xfrm>
            <a:off x="354010" y="1131591"/>
            <a:ext cx="3560767" cy="5402561"/>
          </a:xfrm>
          <a:prstGeom prst="roundRect">
            <a:avLst>
              <a:gd fmla="val 3968" name="adj"/>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1"/>
              <a:buFont typeface="Arial"/>
              <a:buNone/>
            </a:pPr>
            <a:r>
              <a:t/>
            </a:r>
            <a:endParaRPr b="0" i="0" sz="1351" u="none" cap="none" strike="noStrike">
              <a:solidFill>
                <a:srgbClr val="FFFFFF"/>
              </a:solidFill>
              <a:latin typeface="Arial"/>
              <a:ea typeface="Arial"/>
              <a:cs typeface="Arial"/>
              <a:sym typeface="Arial"/>
            </a:endParaRPr>
          </a:p>
        </p:txBody>
      </p:sp>
      <p:sp>
        <p:nvSpPr>
          <p:cNvPr id="279" name="Google Shape;279;p196"/>
          <p:cNvSpPr/>
          <p:nvPr/>
        </p:nvSpPr>
        <p:spPr>
          <a:xfrm>
            <a:off x="531933" y="1347500"/>
            <a:ext cx="153868" cy="5015200"/>
          </a:xfrm>
          <a:prstGeom prst="roundRect">
            <a:avLst>
              <a:gd fmla="val 50000" name="adj"/>
            </a:avLst>
          </a:prstGeom>
          <a:solidFill>
            <a:schemeClr val="lt1">
              <a:alpha val="4000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1"/>
              <a:buFont typeface="Arial"/>
              <a:buNone/>
            </a:pPr>
            <a:r>
              <a:t/>
            </a:r>
            <a:endParaRPr b="0" i="0" sz="1351" u="none" cap="none" strike="noStrike">
              <a:solidFill>
                <a:srgbClr val="FFFFFF"/>
              </a:solidFill>
              <a:latin typeface="Arial"/>
              <a:ea typeface="Arial"/>
              <a:cs typeface="Arial"/>
              <a:sym typeface="Arial"/>
            </a:endParaRPr>
          </a:p>
        </p:txBody>
      </p:sp>
      <p:sp>
        <p:nvSpPr>
          <p:cNvPr id="280" name="Google Shape;280;p196"/>
          <p:cNvSpPr/>
          <p:nvPr/>
        </p:nvSpPr>
        <p:spPr>
          <a:xfrm rot="5400000">
            <a:off x="3057177" y="1276653"/>
            <a:ext cx="685849" cy="685148"/>
          </a:xfrm>
          <a:prstGeom prst="halfFrame">
            <a:avLst>
              <a:gd fmla="val 23728" name="adj1"/>
              <a:gd fmla="val 24642" name="adj2"/>
            </a:avLst>
          </a:prstGeom>
          <a:solidFill>
            <a:schemeClr val="lt1">
              <a:alpha val="21176"/>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1"/>
              <a:buFont typeface="Arial"/>
              <a:buNone/>
            </a:pPr>
            <a:r>
              <a:t/>
            </a:r>
            <a:endParaRPr b="0" i="0" sz="1351" u="none" cap="none" strike="noStrike">
              <a:solidFill>
                <a:srgbClr val="262626"/>
              </a:solidFill>
              <a:latin typeface="Arial"/>
              <a:ea typeface="Arial"/>
              <a:cs typeface="Arial"/>
              <a:sym typeface="Arial"/>
            </a:endParaRPr>
          </a:p>
        </p:txBody>
      </p:sp>
      <p:sp>
        <p:nvSpPr>
          <p:cNvPr id="281" name="Google Shape;281;p196"/>
          <p:cNvSpPr txBox="1"/>
          <p:nvPr/>
        </p:nvSpPr>
        <p:spPr>
          <a:xfrm>
            <a:off x="711704" y="1637214"/>
            <a:ext cx="2232248" cy="52322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FFFFFF"/>
              </a:buClr>
              <a:buSzPts val="1400"/>
              <a:buFont typeface="Arial"/>
              <a:buNone/>
            </a:pPr>
            <a:r>
              <a:rPr b="1" i="0" lang="en-US" sz="1400" u="none" cap="none" strike="noStrike">
                <a:solidFill>
                  <a:srgbClr val="FFFFFF"/>
                </a:solidFill>
                <a:latin typeface="Arial"/>
                <a:ea typeface="Arial"/>
                <a:cs typeface="Arial"/>
                <a:sym typeface="Arial"/>
              </a:rPr>
              <a:t>You can Resize without losing quality</a:t>
            </a:r>
            <a:endParaRPr b="1" i="0" sz="1400" u="none" cap="none" strike="noStrike">
              <a:solidFill>
                <a:srgbClr val="FFFFFF"/>
              </a:solidFill>
              <a:latin typeface="Arial"/>
              <a:ea typeface="Arial"/>
              <a:cs typeface="Arial"/>
              <a:sym typeface="Arial"/>
            </a:endParaRPr>
          </a:p>
        </p:txBody>
      </p:sp>
      <p:sp>
        <p:nvSpPr>
          <p:cNvPr id="282" name="Google Shape;282;p196"/>
          <p:cNvSpPr txBox="1"/>
          <p:nvPr/>
        </p:nvSpPr>
        <p:spPr>
          <a:xfrm>
            <a:off x="711704" y="2127463"/>
            <a:ext cx="2232248" cy="738664"/>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FFFFFF"/>
              </a:buClr>
              <a:buSzPts val="1400"/>
              <a:buFont typeface="Arial"/>
              <a:buNone/>
            </a:pPr>
            <a:r>
              <a:rPr b="1" i="0" lang="en-US" sz="1400" u="none" cap="none" strike="noStrike">
                <a:solidFill>
                  <a:srgbClr val="FFFFFF"/>
                </a:solidFill>
                <a:latin typeface="Arial"/>
                <a:ea typeface="Arial"/>
                <a:cs typeface="Arial"/>
                <a:sym typeface="Arial"/>
              </a:rPr>
              <a:t>You can Change Fill Color &amp;</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FFFFFF"/>
              </a:buClr>
              <a:buSzPts val="1400"/>
              <a:buFont typeface="Arial"/>
              <a:buNone/>
            </a:pPr>
            <a:r>
              <a:rPr b="1" i="0" lang="en-US" sz="1400" u="none" cap="none" strike="noStrike">
                <a:solidFill>
                  <a:srgbClr val="FFFFFF"/>
                </a:solidFill>
                <a:latin typeface="Arial"/>
                <a:ea typeface="Arial"/>
                <a:cs typeface="Arial"/>
                <a:sym typeface="Arial"/>
              </a:rPr>
              <a:t>Line Color</a:t>
            </a:r>
            <a:endParaRPr b="1" i="0" sz="1400" u="none" cap="none" strike="noStrike">
              <a:solidFill>
                <a:srgbClr val="FFFFFF"/>
              </a:solidFill>
              <a:latin typeface="Arial"/>
              <a:ea typeface="Arial"/>
              <a:cs typeface="Arial"/>
              <a:sym typeface="Arial"/>
            </a:endParaRPr>
          </a:p>
        </p:txBody>
      </p:sp>
      <p:sp>
        <p:nvSpPr>
          <p:cNvPr id="283" name="Google Shape;283;p196"/>
          <p:cNvSpPr txBox="1"/>
          <p:nvPr/>
        </p:nvSpPr>
        <p:spPr>
          <a:xfrm>
            <a:off x="721229" y="5808438"/>
            <a:ext cx="2232000" cy="307777"/>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FFFFFF"/>
              </a:buClr>
              <a:buSzPts val="1400"/>
              <a:buFont typeface="Arial"/>
              <a:buNone/>
            </a:pPr>
            <a:r>
              <a:rPr b="0" i="0" lang="en-US" sz="1400" u="none" cap="none" strike="noStrike">
                <a:solidFill>
                  <a:srgbClr val="FFFFFF"/>
                </a:solidFill>
                <a:latin typeface="Arial"/>
                <a:ea typeface="Arial"/>
                <a:cs typeface="Arial"/>
                <a:sym typeface="Arial"/>
              </a:rPr>
              <a:t>www.allppt.com</a:t>
            </a:r>
            <a:endParaRPr b="0" i="0" sz="1400" u="none" cap="none" strike="noStrike">
              <a:solidFill>
                <a:srgbClr val="FFFFFF"/>
              </a:solidFill>
              <a:latin typeface="Arial"/>
              <a:ea typeface="Arial"/>
              <a:cs typeface="Arial"/>
              <a:sym typeface="Arial"/>
            </a:endParaRPr>
          </a:p>
        </p:txBody>
      </p:sp>
      <p:sp>
        <p:nvSpPr>
          <p:cNvPr id="284" name="Google Shape;284;p196"/>
          <p:cNvSpPr txBox="1"/>
          <p:nvPr/>
        </p:nvSpPr>
        <p:spPr>
          <a:xfrm>
            <a:off x="721229" y="4450324"/>
            <a:ext cx="2717296" cy="1384995"/>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FFFFFF"/>
              </a:buClr>
              <a:buSzPts val="2800"/>
              <a:buFont typeface="Arial"/>
              <a:buNone/>
            </a:pPr>
            <a:r>
              <a:rPr b="1" i="0" lang="en-US" sz="2800" u="none" cap="none" strike="noStrike">
                <a:solidFill>
                  <a:srgbClr val="FFFFFF"/>
                </a:solidFill>
                <a:latin typeface="Arial"/>
                <a:ea typeface="Arial"/>
                <a:cs typeface="Arial"/>
                <a:sym typeface="Arial"/>
              </a:rPr>
              <a:t>FREE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FFFFFF"/>
              </a:buClr>
              <a:buSzPts val="2800"/>
              <a:buFont typeface="Arial"/>
              <a:buNone/>
            </a:pPr>
            <a:r>
              <a:rPr b="1" i="0" lang="en-US" sz="2800" u="none" cap="none" strike="noStrike">
                <a:solidFill>
                  <a:srgbClr val="FFFFFF"/>
                </a:solidFill>
                <a:latin typeface="Arial"/>
                <a:ea typeface="Arial"/>
                <a:cs typeface="Arial"/>
                <a:sym typeface="Arial"/>
              </a:rPr>
              <a:t>PPT TEMPLATES</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Contents slide layout">
  <p:cSld name="9_Contents slide layout">
    <p:spTree>
      <p:nvGrpSpPr>
        <p:cNvPr id="286" name="Shape 286"/>
        <p:cNvGrpSpPr/>
        <p:nvPr/>
      </p:nvGrpSpPr>
      <p:grpSpPr>
        <a:xfrm>
          <a:off x="0" y="0"/>
          <a:ext cx="0" cy="0"/>
          <a:chOff x="0" y="0"/>
          <a:chExt cx="0" cy="0"/>
        </a:xfrm>
      </p:grpSpPr>
      <p:sp>
        <p:nvSpPr>
          <p:cNvPr id="287" name="Google Shape;287;p84"/>
          <p:cNvSpPr/>
          <p:nvPr/>
        </p:nvSpPr>
        <p:spPr>
          <a:xfrm>
            <a:off x="3397776" y="2717708"/>
            <a:ext cx="8794226" cy="2404870"/>
          </a:xfrm>
          <a:prstGeom prst="rect">
            <a:avLst/>
          </a:prstGeom>
          <a:solidFill>
            <a:schemeClr val="accent4">
              <a:alpha val="68235"/>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grpSp>
        <p:nvGrpSpPr>
          <p:cNvPr id="288" name="Google Shape;288;p84"/>
          <p:cNvGrpSpPr/>
          <p:nvPr/>
        </p:nvGrpSpPr>
        <p:grpSpPr>
          <a:xfrm>
            <a:off x="733478" y="1571013"/>
            <a:ext cx="2664296" cy="4683693"/>
            <a:chOff x="445712" y="1449040"/>
            <a:chExt cx="2113018" cy="3924176"/>
          </a:xfrm>
        </p:grpSpPr>
        <p:sp>
          <p:nvSpPr>
            <p:cNvPr id="289" name="Google Shape;289;p84"/>
            <p:cNvSpPr/>
            <p:nvPr/>
          </p:nvSpPr>
          <p:spPr>
            <a:xfrm>
              <a:off x="445712" y="1449040"/>
              <a:ext cx="2113018" cy="3924176"/>
            </a:xfrm>
            <a:prstGeom prst="roundRect">
              <a:avLst>
                <a:gd fmla="val 13580" name="adj"/>
              </a:avLst>
            </a:prstGeom>
            <a:solidFill>
              <a:srgbClr val="26262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290" name="Google Shape;290;p84"/>
            <p:cNvSpPr/>
            <p:nvPr/>
          </p:nvSpPr>
          <p:spPr>
            <a:xfrm>
              <a:off x="1379920" y="1650572"/>
              <a:ext cx="216024" cy="34350"/>
            </a:xfrm>
            <a:prstGeom prst="rect">
              <a:avLst/>
            </a:prstGeom>
            <a:solidFill>
              <a:srgbClr val="B0B0B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grpSp>
          <p:nvGrpSpPr>
            <p:cNvPr id="291" name="Google Shape;291;p84"/>
            <p:cNvGrpSpPr/>
            <p:nvPr/>
          </p:nvGrpSpPr>
          <p:grpSpPr>
            <a:xfrm>
              <a:off x="1407705" y="5045834"/>
              <a:ext cx="211967" cy="211967"/>
              <a:chOff x="1549420" y="5712364"/>
              <a:chExt cx="312583" cy="312583"/>
            </a:xfrm>
          </p:grpSpPr>
          <p:sp>
            <p:nvSpPr>
              <p:cNvPr id="292" name="Google Shape;292;p84"/>
              <p:cNvSpPr/>
              <p:nvPr/>
            </p:nvSpPr>
            <p:spPr>
              <a:xfrm>
                <a:off x="1549420" y="5712364"/>
                <a:ext cx="312583" cy="312583"/>
              </a:xfrm>
              <a:prstGeom prst="ellipse">
                <a:avLst/>
              </a:prstGeom>
              <a:gradFill>
                <a:gsLst>
                  <a:gs pos="0">
                    <a:srgbClr val="0F0F0F"/>
                  </a:gs>
                  <a:gs pos="56000">
                    <a:srgbClr val="595959"/>
                  </a:gs>
                  <a:gs pos="91000">
                    <a:srgbClr val="7F7F7F"/>
                  </a:gs>
                  <a:gs pos="100000">
                    <a:srgbClr val="BFBFBF"/>
                  </a:gs>
                </a:gsLst>
                <a:lin ang="10800000" scaled="0"/>
              </a:gradFill>
              <a:ln cap="flat" cmpd="sng" w="12700">
                <a:solidFill>
                  <a:srgbClr val="26262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293" name="Google Shape;293;p84"/>
              <p:cNvSpPr/>
              <p:nvPr/>
            </p:nvSpPr>
            <p:spPr>
              <a:xfrm>
                <a:off x="1634225" y="5796647"/>
                <a:ext cx="142969" cy="144016"/>
              </a:xfrm>
              <a:prstGeom prst="roundRect">
                <a:avLst>
                  <a:gd fmla="val 16667" name="adj"/>
                </a:avLst>
              </a:prstGeom>
              <a:solidFill>
                <a:srgbClr val="737373"/>
              </a:solidFill>
              <a:ln cap="flat" cmpd="sng" w="9525">
                <a:solidFill>
                  <a:srgbClr val="B0B0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grpSp>
      </p:grpSp>
      <p:sp>
        <p:nvSpPr>
          <p:cNvPr id="294" name="Google Shape;294;p84"/>
          <p:cNvSpPr/>
          <p:nvPr>
            <p:ph idx="2" type="pic"/>
          </p:nvPr>
        </p:nvSpPr>
        <p:spPr>
          <a:xfrm>
            <a:off x="921396" y="1982583"/>
            <a:ext cx="2288460" cy="3753075"/>
          </a:xfrm>
          <a:prstGeom prst="rect">
            <a:avLst/>
          </a:prstGeom>
          <a:solidFill>
            <a:srgbClr val="F2F2F2"/>
          </a:solidFill>
          <a:ln>
            <a:noFill/>
          </a:ln>
        </p:spPr>
      </p:sp>
      <p:sp>
        <p:nvSpPr>
          <p:cNvPr id="295" name="Google Shape;295;p84"/>
          <p:cNvSpPr txBox="1"/>
          <p:nvPr>
            <p:ph idx="1" type="body"/>
          </p:nvPr>
        </p:nvSpPr>
        <p:spPr>
          <a:xfrm>
            <a:off x="323529" y="339509"/>
            <a:ext cx="11573197" cy="724247"/>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1000"/>
              </a:spcBef>
              <a:spcAft>
                <a:spcPts val="0"/>
              </a:spcAft>
              <a:buClr>
                <a:srgbClr val="262626"/>
              </a:buClr>
              <a:buSzPts val="5400"/>
              <a:buFont typeface="Arial"/>
              <a:buNone/>
              <a:defRPr b="0" i="0" sz="5400" u="none" cap="none" strike="noStrike">
                <a:solidFill>
                  <a:srgbClr val="262626"/>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Slide layout">
  <p:cSld name="Section Break Slide layout">
    <p:bg>
      <p:bgPr>
        <a:blipFill>
          <a:blip r:embed="rId2">
            <a:alphaModFix/>
          </a:blip>
          <a:stretch>
            <a:fillRect/>
          </a:stretch>
        </a:blipFill>
      </p:bgPr>
    </p:bg>
    <p:spTree>
      <p:nvGrpSpPr>
        <p:cNvPr id="296" name="Shape 296"/>
        <p:cNvGrpSpPr/>
        <p:nvPr/>
      </p:nvGrpSpPr>
      <p:grpSpPr>
        <a:xfrm>
          <a:off x="0" y="0"/>
          <a:ext cx="0" cy="0"/>
          <a:chOff x="0" y="0"/>
          <a:chExt cx="0" cy="0"/>
        </a:xfrm>
      </p:grpSpPr>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_Contents slide layout">
  <p:cSld name="17_Contents slide layout">
    <p:bg>
      <p:bgPr>
        <a:blipFill>
          <a:blip r:embed="rId2">
            <a:alphaModFix/>
          </a:blip>
          <a:stretch>
            <a:fillRect/>
          </a:stretch>
        </a:blipFill>
      </p:bgPr>
    </p:bg>
    <p:spTree>
      <p:nvGrpSpPr>
        <p:cNvPr id="297" name="Shape 297"/>
        <p:cNvGrpSpPr/>
        <p:nvPr/>
      </p:nvGrpSpPr>
      <p:grpSpPr>
        <a:xfrm>
          <a:off x="0" y="0"/>
          <a:ext cx="0" cy="0"/>
          <a:chOff x="0" y="0"/>
          <a:chExt cx="0" cy="0"/>
        </a:xfrm>
      </p:grpSpPr>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8" name="Shape 298"/>
        <p:cNvGrpSpPr/>
        <p:nvPr/>
      </p:nvGrpSpPr>
      <p:grpSpPr>
        <a:xfrm>
          <a:off x="0" y="0"/>
          <a:ext cx="0" cy="0"/>
          <a:chOff x="0" y="0"/>
          <a:chExt cx="0" cy="0"/>
        </a:xfrm>
      </p:grpSpPr>
      <p:sp>
        <p:nvSpPr>
          <p:cNvPr id="299" name="Google Shape;299;p87"/>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Autofit/>
          </a:bodyPr>
          <a:lstStyle>
            <a:lvl1pPr lvl="0" marR="0" rtl="0" algn="ctr">
              <a:lnSpc>
                <a:spcPct val="90000"/>
              </a:lnSpc>
              <a:spcBef>
                <a:spcPts val="0"/>
              </a:spcBef>
              <a:spcAft>
                <a:spcPts val="0"/>
              </a:spcAft>
              <a:buClr>
                <a:schemeClr val="dk1"/>
              </a:buClr>
              <a:buSzPts val="6000"/>
              <a:buFont typeface="Arial"/>
              <a:buNone/>
              <a:defRPr b="0" i="0" sz="60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300" name="Google Shape;300;p87"/>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Autofit/>
          </a:bodyPr>
          <a:lstStyle>
            <a:lvl1pPr lvl="0" marR="0" rtl="0" algn="ctr">
              <a:lnSpc>
                <a:spcPct val="90000"/>
              </a:lnSpc>
              <a:spcBef>
                <a:spcPts val="100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lvl="1" marR="0" rtl="0" algn="ctr">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lvl="2" marR="0" rtl="0" algn="ctr">
              <a:lnSpc>
                <a:spcPct val="90000"/>
              </a:lnSpc>
              <a:spcBef>
                <a:spcPts val="50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lvl="4"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301" name="Google Shape;301;p87"/>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9pPr>
          </a:lstStyle>
          <a:p/>
        </p:txBody>
      </p:sp>
      <p:sp>
        <p:nvSpPr>
          <p:cNvPr id="302" name="Google Shape;302;p87"/>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9pPr>
          </a:lstStyle>
          <a:p/>
        </p:txBody>
      </p:sp>
      <p:sp>
        <p:nvSpPr>
          <p:cNvPr id="303" name="Google Shape;303;p87"/>
          <p:cNvSpPr txBox="1"/>
          <p:nvPr>
            <p:ph idx="12" type="sldNum"/>
          </p:nvPr>
        </p:nvSpPr>
        <p:spPr>
          <a:xfrm>
            <a:off x="8610600" y="6356350"/>
            <a:ext cx="2743200" cy="365125"/>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Agenda slide layout">
  <p:cSld name="3_Agenda slide layout">
    <p:bg>
      <p:bgPr>
        <a:blipFill>
          <a:blip r:embed="rId2">
            <a:alphaModFix/>
          </a:blip>
          <a:stretch>
            <a:fillRect/>
          </a:stretch>
        </a:blipFill>
      </p:bgPr>
    </p:bg>
    <p:spTree>
      <p:nvGrpSpPr>
        <p:cNvPr id="304" name="Shape 304"/>
        <p:cNvGrpSpPr/>
        <p:nvPr/>
      </p:nvGrpSpPr>
      <p:grpSpPr>
        <a:xfrm>
          <a:off x="0" y="0"/>
          <a:ext cx="0" cy="0"/>
          <a:chOff x="0" y="0"/>
          <a:chExt cx="0" cy="0"/>
        </a:xfrm>
      </p:grpSpPr>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5" name="Shape 305"/>
        <p:cNvGrpSpPr/>
        <p:nvPr/>
      </p:nvGrpSpPr>
      <p:grpSpPr>
        <a:xfrm>
          <a:off x="0" y="0"/>
          <a:ext cx="0" cy="0"/>
          <a:chOff x="0" y="0"/>
          <a:chExt cx="0" cy="0"/>
        </a:xfrm>
      </p:grpSpPr>
      <p:sp>
        <p:nvSpPr>
          <p:cNvPr id="306" name="Google Shape;306;p161"/>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9pPr>
          </a:lstStyle>
          <a:p/>
        </p:txBody>
      </p:sp>
      <p:sp>
        <p:nvSpPr>
          <p:cNvPr id="307" name="Google Shape;307;p161"/>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9pPr>
          </a:lstStyle>
          <a:p/>
        </p:txBody>
      </p:sp>
      <p:sp>
        <p:nvSpPr>
          <p:cNvPr id="308" name="Google Shape;308;p161"/>
          <p:cNvSpPr txBox="1"/>
          <p:nvPr>
            <p:ph idx="12" type="sldNum"/>
          </p:nvPr>
        </p:nvSpPr>
        <p:spPr>
          <a:xfrm>
            <a:off x="8610600" y="6356350"/>
            <a:ext cx="2743200" cy="365125"/>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p:cSld name="Comparison">
    <p:spTree>
      <p:nvGrpSpPr>
        <p:cNvPr id="29" name="Shape 29"/>
        <p:cNvGrpSpPr/>
        <p:nvPr/>
      </p:nvGrpSpPr>
      <p:grpSpPr>
        <a:xfrm>
          <a:off x="0" y="0"/>
          <a:ext cx="0" cy="0"/>
          <a:chOff x="0" y="0"/>
          <a:chExt cx="0" cy="0"/>
        </a:xfrm>
      </p:grpSpPr>
      <p:sp>
        <p:nvSpPr>
          <p:cNvPr id="30" name="Google Shape;30;p99"/>
          <p:cNvSpPr txBox="1"/>
          <p:nvPr>
            <p:ph type="title"/>
          </p:nvPr>
        </p:nvSpPr>
        <p:spPr>
          <a:xfrm>
            <a:off x="839787" y="365125"/>
            <a:ext cx="10515601" cy="1325563"/>
          </a:xfrm>
          <a:prstGeom prst="rect">
            <a:avLst/>
          </a:prstGeom>
          <a:noFill/>
          <a:ln>
            <a:noFill/>
          </a:ln>
        </p:spPr>
        <p:txBody>
          <a:bodyPr anchorCtr="0" anchor="ctr" bIns="45700" lIns="45700" spcFirstLastPara="1" rIns="45700" wrap="square" tIns="45700">
            <a:normAutofit/>
          </a:bodyPr>
          <a:lstStyle>
            <a:lvl1pPr lvl="0" algn="l">
              <a:lnSpc>
                <a:spcPct val="90000"/>
              </a:lnSpc>
              <a:spcBef>
                <a:spcPts val="0"/>
              </a:spcBef>
              <a:spcAft>
                <a:spcPts val="0"/>
              </a:spcAft>
              <a:buClr>
                <a:srgbClr val="000000"/>
              </a:buClr>
              <a:buSzPts val="1800"/>
              <a:buNone/>
              <a:defRPr/>
            </a:lvl1pPr>
            <a:lvl2pPr lvl="1" algn="l">
              <a:lnSpc>
                <a:spcPct val="90000"/>
              </a:lnSpc>
              <a:spcBef>
                <a:spcPts val="0"/>
              </a:spcBef>
              <a:spcAft>
                <a:spcPts val="0"/>
              </a:spcAft>
              <a:buClr>
                <a:srgbClr val="000000"/>
              </a:buClr>
              <a:buSzPts val="1800"/>
              <a:buNone/>
              <a:defRPr/>
            </a:lvl2pPr>
            <a:lvl3pPr lvl="2" algn="l">
              <a:lnSpc>
                <a:spcPct val="90000"/>
              </a:lnSpc>
              <a:spcBef>
                <a:spcPts val="0"/>
              </a:spcBef>
              <a:spcAft>
                <a:spcPts val="0"/>
              </a:spcAft>
              <a:buClr>
                <a:srgbClr val="000000"/>
              </a:buClr>
              <a:buSzPts val="1800"/>
              <a:buNone/>
              <a:defRPr/>
            </a:lvl3pPr>
            <a:lvl4pPr lvl="3" algn="l">
              <a:lnSpc>
                <a:spcPct val="90000"/>
              </a:lnSpc>
              <a:spcBef>
                <a:spcPts val="0"/>
              </a:spcBef>
              <a:spcAft>
                <a:spcPts val="0"/>
              </a:spcAft>
              <a:buClr>
                <a:srgbClr val="000000"/>
              </a:buClr>
              <a:buSzPts val="1800"/>
              <a:buNone/>
              <a:defRPr/>
            </a:lvl4pPr>
            <a:lvl5pPr lvl="4" algn="l">
              <a:lnSpc>
                <a:spcPct val="90000"/>
              </a:lnSpc>
              <a:spcBef>
                <a:spcPts val="0"/>
              </a:spcBef>
              <a:spcAft>
                <a:spcPts val="0"/>
              </a:spcAft>
              <a:buClr>
                <a:srgbClr val="000000"/>
              </a:buClr>
              <a:buSzPts val="1800"/>
              <a:buNone/>
              <a:defRPr/>
            </a:lvl5pPr>
            <a:lvl6pPr lvl="5" algn="l">
              <a:lnSpc>
                <a:spcPct val="90000"/>
              </a:lnSpc>
              <a:spcBef>
                <a:spcPts val="0"/>
              </a:spcBef>
              <a:spcAft>
                <a:spcPts val="0"/>
              </a:spcAft>
              <a:buClr>
                <a:srgbClr val="000000"/>
              </a:buClr>
              <a:buSzPts val="1800"/>
              <a:buNone/>
              <a:defRPr/>
            </a:lvl6pPr>
            <a:lvl7pPr lvl="6" algn="l">
              <a:lnSpc>
                <a:spcPct val="90000"/>
              </a:lnSpc>
              <a:spcBef>
                <a:spcPts val="0"/>
              </a:spcBef>
              <a:spcAft>
                <a:spcPts val="0"/>
              </a:spcAft>
              <a:buClr>
                <a:srgbClr val="000000"/>
              </a:buClr>
              <a:buSzPts val="1800"/>
              <a:buNone/>
              <a:defRPr/>
            </a:lvl7pPr>
            <a:lvl8pPr lvl="7" algn="l">
              <a:lnSpc>
                <a:spcPct val="90000"/>
              </a:lnSpc>
              <a:spcBef>
                <a:spcPts val="0"/>
              </a:spcBef>
              <a:spcAft>
                <a:spcPts val="0"/>
              </a:spcAft>
              <a:buClr>
                <a:srgbClr val="000000"/>
              </a:buClr>
              <a:buSzPts val="1800"/>
              <a:buNone/>
              <a:defRPr/>
            </a:lvl8pPr>
            <a:lvl9pPr lvl="8" algn="l">
              <a:lnSpc>
                <a:spcPct val="90000"/>
              </a:lnSpc>
              <a:spcBef>
                <a:spcPts val="0"/>
              </a:spcBef>
              <a:spcAft>
                <a:spcPts val="0"/>
              </a:spcAft>
              <a:buClr>
                <a:srgbClr val="000000"/>
              </a:buClr>
              <a:buSzPts val="1800"/>
              <a:buNone/>
              <a:defRPr/>
            </a:lvl9pPr>
          </a:lstStyle>
          <a:p/>
        </p:txBody>
      </p:sp>
      <p:sp>
        <p:nvSpPr>
          <p:cNvPr id="31" name="Google Shape;31;p99"/>
          <p:cNvSpPr txBox="1"/>
          <p:nvPr>
            <p:ph idx="1" type="body"/>
          </p:nvPr>
        </p:nvSpPr>
        <p:spPr>
          <a:xfrm>
            <a:off x="839787" y="1681163"/>
            <a:ext cx="5157790" cy="823919"/>
          </a:xfrm>
          <a:prstGeom prst="rect">
            <a:avLst/>
          </a:prstGeom>
          <a:noFill/>
          <a:ln>
            <a:noFill/>
          </a:ln>
        </p:spPr>
        <p:txBody>
          <a:bodyPr anchorCtr="0" anchor="b" bIns="45700" lIns="45700" spcFirstLastPara="1" rIns="45700" wrap="square" tIns="45700">
            <a:normAutofit/>
          </a:bodyPr>
          <a:lstStyle>
            <a:lvl1pPr indent="-228600" lvl="0" marL="457200" algn="l">
              <a:lnSpc>
                <a:spcPct val="90000"/>
              </a:lnSpc>
              <a:spcBef>
                <a:spcPts val="1000"/>
              </a:spcBef>
              <a:spcAft>
                <a:spcPts val="0"/>
              </a:spcAft>
              <a:buClr>
                <a:srgbClr val="000000"/>
              </a:buClr>
              <a:buSzPts val="2400"/>
              <a:buFont typeface="Calibri"/>
              <a:buNone/>
              <a:defRPr b="1" sz="2400"/>
            </a:lvl1pPr>
            <a:lvl2pPr indent="-228600" lvl="1" marL="914400" algn="l">
              <a:lnSpc>
                <a:spcPct val="90000"/>
              </a:lnSpc>
              <a:spcBef>
                <a:spcPts val="1000"/>
              </a:spcBef>
              <a:spcAft>
                <a:spcPts val="0"/>
              </a:spcAft>
              <a:buClr>
                <a:srgbClr val="000000"/>
              </a:buClr>
              <a:buSzPts val="2400"/>
              <a:buFont typeface="Calibri"/>
              <a:buNone/>
              <a:defRPr b="1" sz="2400"/>
            </a:lvl2pPr>
            <a:lvl3pPr indent="-228600" lvl="2" marL="1371600" algn="l">
              <a:lnSpc>
                <a:spcPct val="90000"/>
              </a:lnSpc>
              <a:spcBef>
                <a:spcPts val="1000"/>
              </a:spcBef>
              <a:spcAft>
                <a:spcPts val="0"/>
              </a:spcAft>
              <a:buClr>
                <a:srgbClr val="000000"/>
              </a:buClr>
              <a:buSzPts val="2400"/>
              <a:buFont typeface="Calibri"/>
              <a:buNone/>
              <a:defRPr b="1" sz="2400"/>
            </a:lvl3pPr>
            <a:lvl4pPr indent="-228600" lvl="3" marL="1828800" algn="l">
              <a:lnSpc>
                <a:spcPct val="90000"/>
              </a:lnSpc>
              <a:spcBef>
                <a:spcPts val="1000"/>
              </a:spcBef>
              <a:spcAft>
                <a:spcPts val="0"/>
              </a:spcAft>
              <a:buClr>
                <a:srgbClr val="000000"/>
              </a:buClr>
              <a:buSzPts val="2400"/>
              <a:buFont typeface="Calibri"/>
              <a:buNone/>
              <a:defRPr b="1" sz="2400"/>
            </a:lvl4pPr>
            <a:lvl5pPr indent="-228600" lvl="4" marL="2286000" algn="l">
              <a:lnSpc>
                <a:spcPct val="90000"/>
              </a:lnSpc>
              <a:spcBef>
                <a:spcPts val="1000"/>
              </a:spcBef>
              <a:spcAft>
                <a:spcPts val="0"/>
              </a:spcAft>
              <a:buClr>
                <a:srgbClr val="000000"/>
              </a:buClr>
              <a:buSzPts val="2400"/>
              <a:buFont typeface="Calibri"/>
              <a:buNone/>
              <a:defRPr b="1" sz="2400"/>
            </a:lvl5pPr>
            <a:lvl6pPr indent="-342900" lvl="5" marL="2743200" algn="l">
              <a:lnSpc>
                <a:spcPct val="90000"/>
              </a:lnSpc>
              <a:spcBef>
                <a:spcPts val="1000"/>
              </a:spcBef>
              <a:spcAft>
                <a:spcPts val="0"/>
              </a:spcAft>
              <a:buClr>
                <a:srgbClr val="000000"/>
              </a:buClr>
              <a:buSzPts val="1800"/>
              <a:buChar char="•"/>
              <a:defRPr/>
            </a:lvl6pPr>
            <a:lvl7pPr indent="-342900" lvl="6" marL="3200400" algn="l">
              <a:lnSpc>
                <a:spcPct val="90000"/>
              </a:lnSpc>
              <a:spcBef>
                <a:spcPts val="1000"/>
              </a:spcBef>
              <a:spcAft>
                <a:spcPts val="0"/>
              </a:spcAft>
              <a:buClr>
                <a:srgbClr val="000000"/>
              </a:buClr>
              <a:buSzPts val="1800"/>
              <a:buChar char="•"/>
              <a:defRPr/>
            </a:lvl7pPr>
            <a:lvl8pPr indent="-342900" lvl="7" marL="3657600" algn="l">
              <a:lnSpc>
                <a:spcPct val="90000"/>
              </a:lnSpc>
              <a:spcBef>
                <a:spcPts val="1000"/>
              </a:spcBef>
              <a:spcAft>
                <a:spcPts val="0"/>
              </a:spcAft>
              <a:buClr>
                <a:srgbClr val="000000"/>
              </a:buClr>
              <a:buSzPts val="1800"/>
              <a:buChar char="•"/>
              <a:defRPr/>
            </a:lvl8pPr>
            <a:lvl9pPr indent="-342900" lvl="8" marL="4114800" algn="l">
              <a:lnSpc>
                <a:spcPct val="90000"/>
              </a:lnSpc>
              <a:spcBef>
                <a:spcPts val="1000"/>
              </a:spcBef>
              <a:spcAft>
                <a:spcPts val="0"/>
              </a:spcAft>
              <a:buClr>
                <a:srgbClr val="000000"/>
              </a:buClr>
              <a:buSzPts val="1800"/>
              <a:buChar char="•"/>
              <a:defRPr/>
            </a:lvl9pPr>
          </a:lstStyle>
          <a:p/>
        </p:txBody>
      </p:sp>
      <p:sp>
        <p:nvSpPr>
          <p:cNvPr id="32" name="Google Shape;32;p99"/>
          <p:cNvSpPr txBox="1"/>
          <p:nvPr>
            <p:ph idx="2" type="body"/>
          </p:nvPr>
        </p:nvSpPr>
        <p:spPr>
          <a:xfrm>
            <a:off x="6172200" y="1681163"/>
            <a:ext cx="5183188" cy="823914"/>
          </a:xfrm>
          <a:prstGeom prst="rect">
            <a:avLst/>
          </a:prstGeom>
          <a:noFill/>
          <a:ln>
            <a:noFill/>
          </a:ln>
        </p:spPr>
        <p:txBody>
          <a:bodyPr anchorCtr="0" anchor="b" bIns="45700" lIns="45700" spcFirstLastPara="1" rIns="45700" wrap="square" tIns="45700">
            <a:normAutofit/>
          </a:bodyPr>
          <a:lstStyle>
            <a:lvl1pPr indent="-342900" lvl="0" marL="457200" algn="l">
              <a:lnSpc>
                <a:spcPct val="90000"/>
              </a:lnSpc>
              <a:spcBef>
                <a:spcPts val="1000"/>
              </a:spcBef>
              <a:spcAft>
                <a:spcPts val="0"/>
              </a:spcAft>
              <a:buClr>
                <a:srgbClr val="000000"/>
              </a:buClr>
              <a:buSzPts val="1800"/>
              <a:buChar char="•"/>
              <a:defRPr/>
            </a:lvl1pPr>
            <a:lvl2pPr indent="-342900" lvl="1" marL="914400" algn="l">
              <a:lnSpc>
                <a:spcPct val="90000"/>
              </a:lnSpc>
              <a:spcBef>
                <a:spcPts val="1000"/>
              </a:spcBef>
              <a:spcAft>
                <a:spcPts val="0"/>
              </a:spcAft>
              <a:buClr>
                <a:srgbClr val="000000"/>
              </a:buClr>
              <a:buSzPts val="1800"/>
              <a:buChar char="•"/>
              <a:defRPr/>
            </a:lvl2pPr>
            <a:lvl3pPr indent="-342900" lvl="2" marL="1371600" algn="l">
              <a:lnSpc>
                <a:spcPct val="90000"/>
              </a:lnSpc>
              <a:spcBef>
                <a:spcPts val="1000"/>
              </a:spcBef>
              <a:spcAft>
                <a:spcPts val="0"/>
              </a:spcAft>
              <a:buClr>
                <a:srgbClr val="000000"/>
              </a:buClr>
              <a:buSzPts val="1800"/>
              <a:buChar char="•"/>
              <a:defRPr/>
            </a:lvl3pPr>
            <a:lvl4pPr indent="-342900" lvl="3" marL="1828800" algn="l">
              <a:lnSpc>
                <a:spcPct val="90000"/>
              </a:lnSpc>
              <a:spcBef>
                <a:spcPts val="1000"/>
              </a:spcBef>
              <a:spcAft>
                <a:spcPts val="0"/>
              </a:spcAft>
              <a:buClr>
                <a:srgbClr val="000000"/>
              </a:buClr>
              <a:buSzPts val="1800"/>
              <a:buChar char="•"/>
              <a:defRPr/>
            </a:lvl4pPr>
            <a:lvl5pPr indent="-342900" lvl="4" marL="2286000" algn="l">
              <a:lnSpc>
                <a:spcPct val="90000"/>
              </a:lnSpc>
              <a:spcBef>
                <a:spcPts val="1000"/>
              </a:spcBef>
              <a:spcAft>
                <a:spcPts val="0"/>
              </a:spcAft>
              <a:buClr>
                <a:srgbClr val="000000"/>
              </a:buClr>
              <a:buSzPts val="1800"/>
              <a:buChar char="•"/>
              <a:defRPr/>
            </a:lvl5pPr>
            <a:lvl6pPr indent="-342900" lvl="5" marL="2743200" algn="l">
              <a:lnSpc>
                <a:spcPct val="90000"/>
              </a:lnSpc>
              <a:spcBef>
                <a:spcPts val="1000"/>
              </a:spcBef>
              <a:spcAft>
                <a:spcPts val="0"/>
              </a:spcAft>
              <a:buClr>
                <a:srgbClr val="000000"/>
              </a:buClr>
              <a:buSzPts val="1800"/>
              <a:buChar char="•"/>
              <a:defRPr/>
            </a:lvl6pPr>
            <a:lvl7pPr indent="-342900" lvl="6" marL="3200400" algn="l">
              <a:lnSpc>
                <a:spcPct val="90000"/>
              </a:lnSpc>
              <a:spcBef>
                <a:spcPts val="1000"/>
              </a:spcBef>
              <a:spcAft>
                <a:spcPts val="0"/>
              </a:spcAft>
              <a:buClr>
                <a:srgbClr val="000000"/>
              </a:buClr>
              <a:buSzPts val="1800"/>
              <a:buChar char="•"/>
              <a:defRPr/>
            </a:lvl7pPr>
            <a:lvl8pPr indent="-342900" lvl="7" marL="3657600" algn="l">
              <a:lnSpc>
                <a:spcPct val="90000"/>
              </a:lnSpc>
              <a:spcBef>
                <a:spcPts val="1000"/>
              </a:spcBef>
              <a:spcAft>
                <a:spcPts val="0"/>
              </a:spcAft>
              <a:buClr>
                <a:srgbClr val="000000"/>
              </a:buClr>
              <a:buSzPts val="1800"/>
              <a:buChar char="•"/>
              <a:defRPr/>
            </a:lvl8pPr>
            <a:lvl9pPr indent="-342900" lvl="8" marL="4114800" algn="l">
              <a:lnSpc>
                <a:spcPct val="90000"/>
              </a:lnSpc>
              <a:spcBef>
                <a:spcPts val="1000"/>
              </a:spcBef>
              <a:spcAft>
                <a:spcPts val="0"/>
              </a:spcAft>
              <a:buClr>
                <a:srgbClr val="000000"/>
              </a:buClr>
              <a:buSzPts val="1800"/>
              <a:buChar char="•"/>
              <a:defRPr/>
            </a:lvl9pPr>
          </a:lstStyle>
          <a:p/>
        </p:txBody>
      </p:sp>
      <p:sp>
        <p:nvSpPr>
          <p:cNvPr id="33" name="Google Shape;33;p99"/>
          <p:cNvSpPr txBox="1"/>
          <p:nvPr>
            <p:ph idx="12" type="sldNum"/>
          </p:nvPr>
        </p:nvSpPr>
        <p:spPr>
          <a:xfrm>
            <a:off x="11089825" y="6404294"/>
            <a:ext cx="263978" cy="269237"/>
          </a:xfrm>
          <a:prstGeom prst="rect">
            <a:avLst/>
          </a:prstGeom>
          <a:noFill/>
          <a:ln>
            <a:noFill/>
          </a:ln>
        </p:spPr>
        <p:txBody>
          <a:bodyPr anchorCtr="0" anchor="ctr" bIns="45700" lIns="45700" spcFirstLastPara="1" rIns="45700" wrap="square" tIns="45700">
            <a:spAutoFit/>
          </a:bodyPr>
          <a:lstStyle>
            <a:lvl1pPr indent="0" lvl="0"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09" name="Shape 309"/>
        <p:cNvGrpSpPr/>
        <p:nvPr/>
      </p:nvGrpSpPr>
      <p:grpSpPr>
        <a:xfrm>
          <a:off x="0" y="0"/>
          <a:ext cx="0" cy="0"/>
          <a:chOff x="0" y="0"/>
          <a:chExt cx="0" cy="0"/>
        </a:xfrm>
      </p:grpSpPr>
      <p:sp>
        <p:nvSpPr>
          <p:cNvPr id="310" name="Google Shape;310;p95"/>
          <p:cNvSpPr txBox="1"/>
          <p:nvPr>
            <p:ph type="title"/>
          </p:nvPr>
        </p:nvSpPr>
        <p:spPr>
          <a:xfrm>
            <a:off x="609600" y="274638"/>
            <a:ext cx="10972800" cy="11430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Arial"/>
              <a:buNone/>
              <a:defRPr b="0" i="0" sz="4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311" name="Google Shape;311;p95"/>
          <p:cNvSpPr txBox="1"/>
          <p:nvPr>
            <p:ph idx="1" type="body"/>
          </p:nvPr>
        </p:nvSpPr>
        <p:spPr>
          <a:xfrm>
            <a:off x="609600" y="1600201"/>
            <a:ext cx="10972800" cy="4525963"/>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12" name="Google Shape;312;p95"/>
          <p:cNvSpPr txBox="1"/>
          <p:nvPr>
            <p:ph idx="10" type="dt"/>
          </p:nvPr>
        </p:nvSpPr>
        <p:spPr>
          <a:xfrm>
            <a:off x="609600" y="6356351"/>
            <a:ext cx="28448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9pPr>
          </a:lstStyle>
          <a:p/>
        </p:txBody>
      </p:sp>
      <p:sp>
        <p:nvSpPr>
          <p:cNvPr id="313" name="Google Shape;313;p95"/>
          <p:cNvSpPr txBox="1"/>
          <p:nvPr>
            <p:ph idx="11" type="ftr"/>
          </p:nvPr>
        </p:nvSpPr>
        <p:spPr>
          <a:xfrm>
            <a:off x="4165600" y="6356351"/>
            <a:ext cx="38608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9pPr>
          </a:lstStyle>
          <a:p/>
        </p:txBody>
      </p:sp>
      <p:sp>
        <p:nvSpPr>
          <p:cNvPr id="314" name="Google Shape;314;p95"/>
          <p:cNvSpPr txBox="1"/>
          <p:nvPr>
            <p:ph idx="12" type="sldNum"/>
          </p:nvPr>
        </p:nvSpPr>
        <p:spPr>
          <a:xfrm>
            <a:off x="8737600" y="6356351"/>
            <a:ext cx="2844800" cy="365125"/>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_Contents slide layout">
  <p:cSld name="18_Contents slide layout">
    <p:spTree>
      <p:nvGrpSpPr>
        <p:cNvPr id="315" name="Shape 315"/>
        <p:cNvGrpSpPr/>
        <p:nvPr/>
      </p:nvGrpSpPr>
      <p:grpSpPr>
        <a:xfrm>
          <a:off x="0" y="0"/>
          <a:ext cx="0" cy="0"/>
          <a:chOff x="0" y="0"/>
          <a:chExt cx="0" cy="0"/>
        </a:xfrm>
      </p:grpSpPr>
      <p:grpSp>
        <p:nvGrpSpPr>
          <p:cNvPr id="316" name="Google Shape;316;p93"/>
          <p:cNvGrpSpPr/>
          <p:nvPr/>
        </p:nvGrpSpPr>
        <p:grpSpPr>
          <a:xfrm>
            <a:off x="0" y="477136"/>
            <a:ext cx="11704320" cy="5935130"/>
            <a:chOff x="-161213" y="477136"/>
            <a:chExt cx="11704320" cy="5935130"/>
          </a:xfrm>
        </p:grpSpPr>
        <p:cxnSp>
          <p:nvCxnSpPr>
            <p:cNvPr id="317" name="Google Shape;317;p93"/>
            <p:cNvCxnSpPr/>
            <p:nvPr/>
          </p:nvCxnSpPr>
          <p:spPr>
            <a:xfrm rot="10800000">
              <a:off x="-161213" y="477136"/>
              <a:ext cx="11704320" cy="0"/>
            </a:xfrm>
            <a:prstGeom prst="straightConnector1">
              <a:avLst/>
            </a:prstGeom>
            <a:noFill/>
            <a:ln cap="flat" cmpd="sng" w="44450">
              <a:solidFill>
                <a:schemeClr val="accent1"/>
              </a:solidFill>
              <a:prstDash val="solid"/>
              <a:miter lim="800000"/>
              <a:headEnd len="sm" w="sm" type="none"/>
              <a:tailEnd len="sm" w="sm" type="none"/>
            </a:ln>
          </p:spPr>
        </p:cxnSp>
        <p:cxnSp>
          <p:nvCxnSpPr>
            <p:cNvPr id="318" name="Google Shape;318;p93"/>
            <p:cNvCxnSpPr/>
            <p:nvPr/>
          </p:nvCxnSpPr>
          <p:spPr>
            <a:xfrm rot="10800000">
              <a:off x="11543107" y="477136"/>
              <a:ext cx="0" cy="5935130"/>
            </a:xfrm>
            <a:prstGeom prst="straightConnector1">
              <a:avLst/>
            </a:prstGeom>
            <a:noFill/>
            <a:ln cap="flat" cmpd="sng" w="44450">
              <a:solidFill>
                <a:schemeClr val="accent1"/>
              </a:solidFill>
              <a:prstDash val="solid"/>
              <a:miter lim="800000"/>
              <a:headEnd len="sm" w="sm" type="none"/>
              <a:tailEnd len="sm" w="sm" type="none"/>
            </a:ln>
          </p:spPr>
        </p:cxnSp>
        <p:cxnSp>
          <p:nvCxnSpPr>
            <p:cNvPr id="319" name="Google Shape;319;p93"/>
            <p:cNvCxnSpPr/>
            <p:nvPr/>
          </p:nvCxnSpPr>
          <p:spPr>
            <a:xfrm flipH="1">
              <a:off x="-161213" y="6392850"/>
              <a:ext cx="11704320" cy="13272"/>
            </a:xfrm>
            <a:prstGeom prst="straightConnector1">
              <a:avLst/>
            </a:prstGeom>
            <a:noFill/>
            <a:ln cap="flat" cmpd="sng" w="44450">
              <a:solidFill>
                <a:schemeClr val="accent1"/>
              </a:solidFill>
              <a:prstDash val="solid"/>
              <a:miter lim="800000"/>
              <a:headEnd len="sm" w="sm" type="none"/>
              <a:tailEnd len="sm" w="sm" type="none"/>
            </a:ln>
          </p:spPr>
        </p:cxnSp>
      </p:grpSp>
      <p:sp>
        <p:nvSpPr>
          <p:cNvPr id="320" name="Google Shape;320;p93"/>
          <p:cNvSpPr/>
          <p:nvPr>
            <p:ph idx="2" type="pic"/>
          </p:nvPr>
        </p:nvSpPr>
        <p:spPr>
          <a:xfrm>
            <a:off x="0" y="0"/>
            <a:ext cx="6923314" cy="6858000"/>
          </a:xfrm>
          <a:prstGeom prst="rect">
            <a:avLst/>
          </a:prstGeom>
          <a:solidFill>
            <a:srgbClr val="F2F2F2"/>
          </a:solidFill>
          <a:ln>
            <a:noFill/>
          </a:ln>
        </p:spPr>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ontents slide layout">
  <p:cSld name="1_Contents slide layout">
    <p:spTree>
      <p:nvGrpSpPr>
        <p:cNvPr id="321" name="Shape 321"/>
        <p:cNvGrpSpPr/>
        <p:nvPr/>
      </p:nvGrpSpPr>
      <p:grpSpPr>
        <a:xfrm>
          <a:off x="0" y="0"/>
          <a:ext cx="0" cy="0"/>
          <a:chOff x="0" y="0"/>
          <a:chExt cx="0" cy="0"/>
        </a:xfrm>
      </p:grpSpPr>
      <p:sp>
        <p:nvSpPr>
          <p:cNvPr id="322" name="Google Shape;322;p94"/>
          <p:cNvSpPr txBox="1"/>
          <p:nvPr>
            <p:ph idx="1" type="body"/>
          </p:nvPr>
        </p:nvSpPr>
        <p:spPr>
          <a:xfrm>
            <a:off x="323529" y="339509"/>
            <a:ext cx="11573197" cy="724247"/>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1000"/>
              </a:spcBef>
              <a:spcAft>
                <a:spcPts val="0"/>
              </a:spcAft>
              <a:buClr>
                <a:srgbClr val="262626"/>
              </a:buClr>
              <a:buSzPts val="5400"/>
              <a:buFont typeface="Arial"/>
              <a:buNone/>
              <a:defRPr b="0" i="0" sz="5400" u="none" cap="none" strike="noStrike">
                <a:solidFill>
                  <a:srgbClr val="262626"/>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d slide layout">
  <p:cSld name="End slide layout">
    <p:bg>
      <p:bgPr>
        <a:blipFill>
          <a:blip r:embed="rId2">
            <a:alphaModFix/>
          </a:blip>
          <a:stretch>
            <a:fillRect/>
          </a:stretch>
        </a:blipFill>
      </p:bgPr>
    </p:bg>
    <p:spTree>
      <p:nvGrpSpPr>
        <p:cNvPr id="323" name="Shape 323"/>
        <p:cNvGrpSpPr/>
        <p:nvPr/>
      </p:nvGrpSpPr>
      <p:grpSpPr>
        <a:xfrm>
          <a:off x="0" y="0"/>
          <a:ext cx="0" cy="0"/>
          <a:chOff x="0" y="0"/>
          <a:chExt cx="0" cy="0"/>
        </a:xfrm>
      </p:grpSpPr>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s slide layout">
  <p:cSld name="Contents slide layout">
    <p:spTree>
      <p:nvGrpSpPr>
        <p:cNvPr id="324" name="Shape 324"/>
        <p:cNvGrpSpPr/>
        <p:nvPr/>
      </p:nvGrpSpPr>
      <p:grpSpPr>
        <a:xfrm>
          <a:off x="0" y="0"/>
          <a:ext cx="0" cy="0"/>
          <a:chOff x="0" y="0"/>
          <a:chExt cx="0" cy="0"/>
        </a:xfrm>
      </p:grpSpPr>
      <p:sp>
        <p:nvSpPr>
          <p:cNvPr id="325" name="Google Shape;325;p146"/>
          <p:cNvSpPr txBox="1"/>
          <p:nvPr>
            <p:ph idx="1" type="body"/>
          </p:nvPr>
        </p:nvSpPr>
        <p:spPr>
          <a:xfrm>
            <a:off x="323529" y="339509"/>
            <a:ext cx="11573197" cy="724247"/>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1000"/>
              </a:spcBef>
              <a:spcAft>
                <a:spcPts val="0"/>
              </a:spcAft>
              <a:buClr>
                <a:srgbClr val="262626"/>
              </a:buClr>
              <a:buSzPts val="5400"/>
              <a:buFont typeface="Arial"/>
              <a:buNone/>
              <a:defRPr b="0" i="0" sz="5400" u="none" cap="none" strike="noStrike">
                <a:solidFill>
                  <a:srgbClr val="262626"/>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Contents slide layout">
  <p:cSld name="2_Contents slide layout">
    <p:spTree>
      <p:nvGrpSpPr>
        <p:cNvPr id="326" name="Shape 326"/>
        <p:cNvGrpSpPr/>
        <p:nvPr/>
      </p:nvGrpSpPr>
      <p:grpSpPr>
        <a:xfrm>
          <a:off x="0" y="0"/>
          <a:ext cx="0" cy="0"/>
          <a:chOff x="0" y="0"/>
          <a:chExt cx="0" cy="0"/>
        </a:xfrm>
      </p:grpSpPr>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aam slide layout">
  <p:cSld name="4_Taam slide layout">
    <p:spTree>
      <p:nvGrpSpPr>
        <p:cNvPr id="327" name="Shape 327"/>
        <p:cNvGrpSpPr/>
        <p:nvPr/>
      </p:nvGrpSpPr>
      <p:grpSpPr>
        <a:xfrm>
          <a:off x="0" y="0"/>
          <a:ext cx="0" cy="0"/>
          <a:chOff x="0" y="0"/>
          <a:chExt cx="0" cy="0"/>
        </a:xfrm>
      </p:grpSpPr>
      <p:sp>
        <p:nvSpPr>
          <p:cNvPr id="328" name="Google Shape;328;p148"/>
          <p:cNvSpPr txBox="1"/>
          <p:nvPr>
            <p:ph idx="1" type="body"/>
          </p:nvPr>
        </p:nvSpPr>
        <p:spPr>
          <a:xfrm>
            <a:off x="323529" y="339509"/>
            <a:ext cx="11573197" cy="724247"/>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1000"/>
              </a:spcBef>
              <a:spcAft>
                <a:spcPts val="0"/>
              </a:spcAft>
              <a:buClr>
                <a:srgbClr val="262626"/>
              </a:buClr>
              <a:buSzPts val="5400"/>
              <a:buFont typeface="Arial"/>
              <a:buNone/>
              <a:defRPr b="0" i="0" sz="5400" u="none" cap="none" strike="noStrike">
                <a:solidFill>
                  <a:srgbClr val="262626"/>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29" name="Google Shape;329;p148"/>
          <p:cNvSpPr/>
          <p:nvPr>
            <p:ph idx="2" type="pic"/>
          </p:nvPr>
        </p:nvSpPr>
        <p:spPr>
          <a:xfrm>
            <a:off x="905524" y="1837041"/>
            <a:ext cx="2268000" cy="1986288"/>
          </a:xfrm>
          <a:prstGeom prst="rect">
            <a:avLst/>
          </a:prstGeom>
          <a:solidFill>
            <a:srgbClr val="F2F2F2"/>
          </a:solidFill>
          <a:ln cap="flat" cmpd="sng" w="25400">
            <a:solidFill>
              <a:schemeClr val="accent1"/>
            </a:solidFill>
            <a:prstDash val="solid"/>
            <a:round/>
            <a:headEnd len="sm" w="sm" type="none"/>
            <a:tailEnd len="sm" w="sm" type="none"/>
          </a:ln>
        </p:spPr>
      </p:sp>
      <p:sp>
        <p:nvSpPr>
          <p:cNvPr id="330" name="Google Shape;330;p148"/>
          <p:cNvSpPr/>
          <p:nvPr>
            <p:ph idx="3" type="pic"/>
          </p:nvPr>
        </p:nvSpPr>
        <p:spPr>
          <a:xfrm>
            <a:off x="3603313" y="1837041"/>
            <a:ext cx="2268000" cy="1986288"/>
          </a:xfrm>
          <a:prstGeom prst="rect">
            <a:avLst/>
          </a:prstGeom>
          <a:solidFill>
            <a:srgbClr val="F2F2F2"/>
          </a:solidFill>
          <a:ln cap="flat" cmpd="sng" w="25400">
            <a:solidFill>
              <a:schemeClr val="accent2"/>
            </a:solidFill>
            <a:prstDash val="solid"/>
            <a:round/>
            <a:headEnd len="sm" w="sm" type="none"/>
            <a:tailEnd len="sm" w="sm" type="none"/>
          </a:ln>
        </p:spPr>
      </p:sp>
      <p:sp>
        <p:nvSpPr>
          <p:cNvPr id="331" name="Google Shape;331;p148"/>
          <p:cNvSpPr/>
          <p:nvPr>
            <p:ph idx="4" type="pic"/>
          </p:nvPr>
        </p:nvSpPr>
        <p:spPr>
          <a:xfrm>
            <a:off x="6301102" y="1837041"/>
            <a:ext cx="2268000" cy="1986288"/>
          </a:xfrm>
          <a:prstGeom prst="rect">
            <a:avLst/>
          </a:prstGeom>
          <a:solidFill>
            <a:srgbClr val="F2F2F2"/>
          </a:solidFill>
          <a:ln cap="flat" cmpd="sng" w="25400">
            <a:solidFill>
              <a:schemeClr val="accent3"/>
            </a:solidFill>
            <a:prstDash val="solid"/>
            <a:round/>
            <a:headEnd len="sm" w="sm" type="none"/>
            <a:tailEnd len="sm" w="sm" type="none"/>
          </a:ln>
        </p:spPr>
      </p:sp>
      <p:sp>
        <p:nvSpPr>
          <p:cNvPr id="332" name="Google Shape;332;p148"/>
          <p:cNvSpPr/>
          <p:nvPr>
            <p:ph idx="5" type="pic"/>
          </p:nvPr>
        </p:nvSpPr>
        <p:spPr>
          <a:xfrm>
            <a:off x="9016308" y="1837041"/>
            <a:ext cx="2268000" cy="1986288"/>
          </a:xfrm>
          <a:prstGeom prst="rect">
            <a:avLst/>
          </a:prstGeom>
          <a:solidFill>
            <a:srgbClr val="F2F2F2"/>
          </a:solidFill>
          <a:ln cap="flat" cmpd="sng" w="25400">
            <a:solidFill>
              <a:schemeClr val="accent4"/>
            </a:solidFill>
            <a:prstDash val="solid"/>
            <a:round/>
            <a:headEnd len="sm" w="sm" type="none"/>
            <a:tailEnd len="sm" w="sm" type="none"/>
          </a:ln>
        </p:spPr>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Image slide layout">
  <p:cSld name="9_Image slide layout">
    <p:spTree>
      <p:nvGrpSpPr>
        <p:cNvPr id="333" name="Shape 333"/>
        <p:cNvGrpSpPr/>
        <p:nvPr/>
      </p:nvGrpSpPr>
      <p:grpSpPr>
        <a:xfrm>
          <a:off x="0" y="0"/>
          <a:ext cx="0" cy="0"/>
          <a:chOff x="0" y="0"/>
          <a:chExt cx="0" cy="0"/>
        </a:xfrm>
      </p:grpSpPr>
      <p:sp>
        <p:nvSpPr>
          <p:cNvPr id="334" name="Google Shape;334;p149"/>
          <p:cNvSpPr/>
          <p:nvPr>
            <p:ph idx="2" type="pic"/>
          </p:nvPr>
        </p:nvSpPr>
        <p:spPr>
          <a:xfrm>
            <a:off x="4074943" y="448887"/>
            <a:ext cx="2825140" cy="2825140"/>
          </a:xfrm>
          <a:prstGeom prst="rect">
            <a:avLst/>
          </a:prstGeom>
          <a:solidFill>
            <a:srgbClr val="F2F2F2"/>
          </a:solidFill>
          <a:ln>
            <a:noFill/>
          </a:ln>
        </p:spPr>
      </p:sp>
      <p:sp>
        <p:nvSpPr>
          <p:cNvPr id="335" name="Google Shape;335;p149"/>
          <p:cNvSpPr/>
          <p:nvPr>
            <p:ph idx="3" type="pic"/>
          </p:nvPr>
        </p:nvSpPr>
        <p:spPr>
          <a:xfrm>
            <a:off x="5653743" y="2009396"/>
            <a:ext cx="2825140" cy="2825140"/>
          </a:xfrm>
          <a:prstGeom prst="rect">
            <a:avLst/>
          </a:prstGeom>
          <a:solidFill>
            <a:srgbClr val="F2F2F2"/>
          </a:solidFill>
          <a:ln>
            <a:noFill/>
          </a:ln>
        </p:spPr>
      </p:sp>
      <p:sp>
        <p:nvSpPr>
          <p:cNvPr id="336" name="Google Shape;336;p149"/>
          <p:cNvSpPr/>
          <p:nvPr>
            <p:ph idx="4" type="pic"/>
          </p:nvPr>
        </p:nvSpPr>
        <p:spPr>
          <a:xfrm>
            <a:off x="7232543" y="448886"/>
            <a:ext cx="2825140" cy="2825140"/>
          </a:xfrm>
          <a:prstGeom prst="rect">
            <a:avLst/>
          </a:prstGeom>
          <a:solidFill>
            <a:srgbClr val="F2F2F2"/>
          </a:solidFill>
          <a:ln>
            <a:noFill/>
          </a:ln>
        </p:spPr>
      </p:sp>
      <p:sp>
        <p:nvSpPr>
          <p:cNvPr id="337" name="Google Shape;337;p149"/>
          <p:cNvSpPr/>
          <p:nvPr>
            <p:ph idx="5" type="pic"/>
          </p:nvPr>
        </p:nvSpPr>
        <p:spPr>
          <a:xfrm>
            <a:off x="7206298" y="3569906"/>
            <a:ext cx="2825140" cy="2825140"/>
          </a:xfrm>
          <a:prstGeom prst="rect">
            <a:avLst/>
          </a:prstGeom>
          <a:solidFill>
            <a:srgbClr val="F2F2F2"/>
          </a:solidFill>
          <a:ln>
            <a:noFill/>
          </a:ln>
        </p:spPr>
      </p:sp>
      <p:sp>
        <p:nvSpPr>
          <p:cNvPr id="338" name="Google Shape;338;p149"/>
          <p:cNvSpPr/>
          <p:nvPr>
            <p:ph idx="6" type="pic"/>
          </p:nvPr>
        </p:nvSpPr>
        <p:spPr>
          <a:xfrm>
            <a:off x="8770034" y="14068"/>
            <a:ext cx="3421966" cy="6843932"/>
          </a:xfrm>
          <a:prstGeom prst="rect">
            <a:avLst/>
          </a:prstGeom>
          <a:solidFill>
            <a:srgbClr val="F2F2F2"/>
          </a:solidFill>
          <a:ln>
            <a:noFill/>
          </a:ln>
        </p:spPr>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Contents slide layout">
  <p:cSld name="6_Contents slide layout">
    <p:bg>
      <p:bgPr>
        <a:blipFill>
          <a:blip r:embed="rId2">
            <a:alphaModFix/>
          </a:blip>
          <a:stretch>
            <a:fillRect/>
          </a:stretch>
        </a:blipFill>
      </p:bgPr>
    </p:bg>
    <p:spTree>
      <p:nvGrpSpPr>
        <p:cNvPr id="339" name="Shape 339"/>
        <p:cNvGrpSpPr/>
        <p:nvPr/>
      </p:nvGrpSpPr>
      <p:grpSpPr>
        <a:xfrm>
          <a:off x="0" y="0"/>
          <a:ext cx="0" cy="0"/>
          <a:chOff x="0" y="0"/>
          <a:chExt cx="0" cy="0"/>
        </a:xfrm>
      </p:grpSpPr>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Contents slide layout">
  <p:cSld name="8_Contents slide layout">
    <p:bg>
      <p:bgPr>
        <a:blipFill>
          <a:blip r:embed="rId2">
            <a:alphaModFix/>
          </a:blip>
          <a:stretch>
            <a:fillRect/>
          </a:stretch>
        </a:blipFill>
      </p:bgPr>
    </p:bg>
    <p:spTree>
      <p:nvGrpSpPr>
        <p:cNvPr id="340" name="Shape 340"/>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34" name="Shape 34"/>
        <p:cNvGrpSpPr/>
        <p:nvPr/>
      </p:nvGrpSpPr>
      <p:grpSpPr>
        <a:xfrm>
          <a:off x="0" y="0"/>
          <a:ext cx="0" cy="0"/>
          <a:chOff x="0" y="0"/>
          <a:chExt cx="0" cy="0"/>
        </a:xfrm>
      </p:grpSpPr>
      <p:sp>
        <p:nvSpPr>
          <p:cNvPr id="35" name="Google Shape;35;p100"/>
          <p:cNvSpPr txBox="1"/>
          <p:nvPr>
            <p:ph type="title"/>
          </p:nvPr>
        </p:nvSpPr>
        <p:spPr>
          <a:xfrm>
            <a:off x="838200" y="365125"/>
            <a:ext cx="10515600" cy="1325563"/>
          </a:xfrm>
          <a:prstGeom prst="rect">
            <a:avLst/>
          </a:prstGeom>
          <a:noFill/>
          <a:ln>
            <a:noFill/>
          </a:ln>
        </p:spPr>
        <p:txBody>
          <a:bodyPr anchorCtr="0" anchor="ctr" bIns="45700" lIns="45700" spcFirstLastPara="1" rIns="45700" wrap="square" tIns="45700">
            <a:normAutofit/>
          </a:bodyPr>
          <a:lstStyle>
            <a:lvl1pPr lvl="0" algn="l">
              <a:lnSpc>
                <a:spcPct val="90000"/>
              </a:lnSpc>
              <a:spcBef>
                <a:spcPts val="0"/>
              </a:spcBef>
              <a:spcAft>
                <a:spcPts val="0"/>
              </a:spcAft>
              <a:buClr>
                <a:srgbClr val="000000"/>
              </a:buClr>
              <a:buSzPts val="1800"/>
              <a:buNone/>
              <a:defRPr/>
            </a:lvl1pPr>
            <a:lvl2pPr lvl="1" algn="l">
              <a:lnSpc>
                <a:spcPct val="90000"/>
              </a:lnSpc>
              <a:spcBef>
                <a:spcPts val="0"/>
              </a:spcBef>
              <a:spcAft>
                <a:spcPts val="0"/>
              </a:spcAft>
              <a:buClr>
                <a:srgbClr val="000000"/>
              </a:buClr>
              <a:buSzPts val="1800"/>
              <a:buNone/>
              <a:defRPr/>
            </a:lvl2pPr>
            <a:lvl3pPr lvl="2" algn="l">
              <a:lnSpc>
                <a:spcPct val="90000"/>
              </a:lnSpc>
              <a:spcBef>
                <a:spcPts val="0"/>
              </a:spcBef>
              <a:spcAft>
                <a:spcPts val="0"/>
              </a:spcAft>
              <a:buClr>
                <a:srgbClr val="000000"/>
              </a:buClr>
              <a:buSzPts val="1800"/>
              <a:buNone/>
              <a:defRPr/>
            </a:lvl3pPr>
            <a:lvl4pPr lvl="3" algn="l">
              <a:lnSpc>
                <a:spcPct val="90000"/>
              </a:lnSpc>
              <a:spcBef>
                <a:spcPts val="0"/>
              </a:spcBef>
              <a:spcAft>
                <a:spcPts val="0"/>
              </a:spcAft>
              <a:buClr>
                <a:srgbClr val="000000"/>
              </a:buClr>
              <a:buSzPts val="1800"/>
              <a:buNone/>
              <a:defRPr/>
            </a:lvl4pPr>
            <a:lvl5pPr lvl="4" algn="l">
              <a:lnSpc>
                <a:spcPct val="90000"/>
              </a:lnSpc>
              <a:spcBef>
                <a:spcPts val="0"/>
              </a:spcBef>
              <a:spcAft>
                <a:spcPts val="0"/>
              </a:spcAft>
              <a:buClr>
                <a:srgbClr val="000000"/>
              </a:buClr>
              <a:buSzPts val="1800"/>
              <a:buNone/>
              <a:defRPr/>
            </a:lvl5pPr>
            <a:lvl6pPr lvl="5" algn="l">
              <a:lnSpc>
                <a:spcPct val="90000"/>
              </a:lnSpc>
              <a:spcBef>
                <a:spcPts val="0"/>
              </a:spcBef>
              <a:spcAft>
                <a:spcPts val="0"/>
              </a:spcAft>
              <a:buClr>
                <a:srgbClr val="000000"/>
              </a:buClr>
              <a:buSzPts val="1800"/>
              <a:buNone/>
              <a:defRPr/>
            </a:lvl6pPr>
            <a:lvl7pPr lvl="6" algn="l">
              <a:lnSpc>
                <a:spcPct val="90000"/>
              </a:lnSpc>
              <a:spcBef>
                <a:spcPts val="0"/>
              </a:spcBef>
              <a:spcAft>
                <a:spcPts val="0"/>
              </a:spcAft>
              <a:buClr>
                <a:srgbClr val="000000"/>
              </a:buClr>
              <a:buSzPts val="1800"/>
              <a:buNone/>
              <a:defRPr/>
            </a:lvl7pPr>
            <a:lvl8pPr lvl="7" algn="l">
              <a:lnSpc>
                <a:spcPct val="90000"/>
              </a:lnSpc>
              <a:spcBef>
                <a:spcPts val="0"/>
              </a:spcBef>
              <a:spcAft>
                <a:spcPts val="0"/>
              </a:spcAft>
              <a:buClr>
                <a:srgbClr val="000000"/>
              </a:buClr>
              <a:buSzPts val="1800"/>
              <a:buNone/>
              <a:defRPr/>
            </a:lvl8pPr>
            <a:lvl9pPr lvl="8" algn="l">
              <a:lnSpc>
                <a:spcPct val="90000"/>
              </a:lnSpc>
              <a:spcBef>
                <a:spcPts val="0"/>
              </a:spcBef>
              <a:spcAft>
                <a:spcPts val="0"/>
              </a:spcAft>
              <a:buClr>
                <a:srgbClr val="000000"/>
              </a:buClr>
              <a:buSzPts val="1800"/>
              <a:buNone/>
              <a:defRPr/>
            </a:lvl9pPr>
          </a:lstStyle>
          <a:p/>
        </p:txBody>
      </p:sp>
      <p:sp>
        <p:nvSpPr>
          <p:cNvPr id="36" name="Google Shape;36;p100"/>
          <p:cNvSpPr txBox="1"/>
          <p:nvPr>
            <p:ph idx="12" type="sldNum"/>
          </p:nvPr>
        </p:nvSpPr>
        <p:spPr>
          <a:xfrm>
            <a:off x="11089825" y="6404294"/>
            <a:ext cx="263978" cy="269237"/>
          </a:xfrm>
          <a:prstGeom prst="rect">
            <a:avLst/>
          </a:prstGeom>
          <a:noFill/>
          <a:ln>
            <a:noFill/>
          </a:ln>
        </p:spPr>
        <p:txBody>
          <a:bodyPr anchorCtr="0" anchor="ctr" bIns="45700" lIns="45700" spcFirstLastPara="1" rIns="45700" wrap="square" tIns="45700">
            <a:spAutoFit/>
          </a:bodyPr>
          <a:lstStyle>
            <a:lvl1pPr indent="0" lvl="0"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Contents slide layout">
  <p:cSld name="10_Contents slide layout">
    <p:bg>
      <p:bgPr>
        <a:blipFill>
          <a:blip r:embed="rId2">
            <a:alphaModFix/>
          </a:blip>
          <a:stretch>
            <a:fillRect/>
          </a:stretch>
        </a:blipFill>
      </p:bgPr>
    </p:bg>
    <p:spTree>
      <p:nvGrpSpPr>
        <p:cNvPr id="341" name="Shape 341"/>
        <p:cNvGrpSpPr/>
        <p:nvPr/>
      </p:nvGrpSpPr>
      <p:grpSpPr>
        <a:xfrm>
          <a:off x="0" y="0"/>
          <a:ext cx="0" cy="0"/>
          <a:chOff x="0" y="0"/>
          <a:chExt cx="0" cy="0"/>
        </a:xfrm>
      </p:grpSpPr>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slide layout">
  <p:cSld name="Image slide layout">
    <p:spTree>
      <p:nvGrpSpPr>
        <p:cNvPr id="342" name="Shape 342"/>
        <p:cNvGrpSpPr/>
        <p:nvPr/>
      </p:nvGrpSpPr>
      <p:grpSpPr>
        <a:xfrm>
          <a:off x="0" y="0"/>
          <a:ext cx="0" cy="0"/>
          <a:chOff x="0" y="0"/>
          <a:chExt cx="0" cy="0"/>
        </a:xfrm>
      </p:grpSpPr>
      <p:sp>
        <p:nvSpPr>
          <p:cNvPr id="343" name="Google Shape;343;p153"/>
          <p:cNvSpPr/>
          <p:nvPr>
            <p:ph idx="2" type="pic"/>
          </p:nvPr>
        </p:nvSpPr>
        <p:spPr>
          <a:xfrm>
            <a:off x="478972" y="0"/>
            <a:ext cx="5129348" cy="6858000"/>
          </a:xfrm>
          <a:prstGeom prst="rect">
            <a:avLst/>
          </a:prstGeom>
          <a:solidFill>
            <a:srgbClr val="F2F2F2"/>
          </a:solidFill>
          <a:ln>
            <a:noFill/>
          </a:ln>
        </p:spPr>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Contents slide layout">
  <p:cSld name="12_Contents slide layout">
    <p:bg>
      <p:bgPr>
        <a:blipFill>
          <a:blip r:embed="rId2">
            <a:alphaModFix/>
          </a:blip>
          <a:stretch>
            <a:fillRect/>
          </a:stretch>
        </a:blipFill>
      </p:bgPr>
    </p:bg>
    <p:spTree>
      <p:nvGrpSpPr>
        <p:cNvPr id="344" name="Shape 344"/>
        <p:cNvGrpSpPr/>
        <p:nvPr/>
      </p:nvGrpSpPr>
      <p:grpSpPr>
        <a:xfrm>
          <a:off x="0" y="0"/>
          <a:ext cx="0" cy="0"/>
          <a:chOff x="0" y="0"/>
          <a:chExt cx="0" cy="0"/>
        </a:xfrm>
      </p:grpSpPr>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Image slide layout">
  <p:cSld name="3_Image slide layout">
    <p:spTree>
      <p:nvGrpSpPr>
        <p:cNvPr id="345" name="Shape 345"/>
        <p:cNvGrpSpPr/>
        <p:nvPr/>
      </p:nvGrpSpPr>
      <p:grpSpPr>
        <a:xfrm>
          <a:off x="0" y="0"/>
          <a:ext cx="0" cy="0"/>
          <a:chOff x="0" y="0"/>
          <a:chExt cx="0" cy="0"/>
        </a:xfrm>
      </p:grpSpPr>
      <p:sp>
        <p:nvSpPr>
          <p:cNvPr id="346" name="Google Shape;346;p155"/>
          <p:cNvSpPr/>
          <p:nvPr/>
        </p:nvSpPr>
        <p:spPr>
          <a:xfrm rot="10800000">
            <a:off x="5119026" y="0"/>
            <a:ext cx="7072972" cy="6858000"/>
          </a:xfrm>
          <a:custGeom>
            <a:rect b="b" l="l" r="r" t="t"/>
            <a:pathLst>
              <a:path extrusionOk="0" h="6858000" w="7072972">
                <a:moveTo>
                  <a:pt x="0" y="0"/>
                </a:moveTo>
                <a:lnTo>
                  <a:pt x="7072972" y="1890052"/>
                </a:lnTo>
                <a:lnTo>
                  <a:pt x="3307176" y="6858000"/>
                </a:lnTo>
                <a:lnTo>
                  <a:pt x="0" y="6858000"/>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347" name="Google Shape;347;p155"/>
          <p:cNvSpPr/>
          <p:nvPr>
            <p:ph idx="2" type="pic"/>
          </p:nvPr>
        </p:nvSpPr>
        <p:spPr>
          <a:xfrm>
            <a:off x="2" y="0"/>
            <a:ext cx="7072972" cy="6858000"/>
          </a:xfrm>
          <a:prstGeom prst="rect">
            <a:avLst/>
          </a:prstGeom>
          <a:solidFill>
            <a:srgbClr val="F2F2F2"/>
          </a:solidFill>
          <a:ln>
            <a:noFill/>
          </a:ln>
        </p:spPr>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_Contents slide layout">
  <p:cSld name="14_Contents slide layout">
    <p:bg>
      <p:bgPr>
        <a:blipFill>
          <a:blip r:embed="rId2">
            <a:alphaModFix/>
          </a:blip>
          <a:stretch>
            <a:fillRect/>
          </a:stretch>
        </a:blipFill>
      </p:bgPr>
    </p:bg>
    <p:spTree>
      <p:nvGrpSpPr>
        <p:cNvPr id="348" name="Shape 348"/>
        <p:cNvGrpSpPr/>
        <p:nvPr/>
      </p:nvGrpSpPr>
      <p:grpSpPr>
        <a:xfrm>
          <a:off x="0" y="0"/>
          <a:ext cx="0" cy="0"/>
          <a:chOff x="0" y="0"/>
          <a:chExt cx="0" cy="0"/>
        </a:xfrm>
      </p:grpSpPr>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_Contents slide layout">
  <p:cSld name="15_Contents slide layout">
    <p:spTree>
      <p:nvGrpSpPr>
        <p:cNvPr id="349" name="Shape 349"/>
        <p:cNvGrpSpPr/>
        <p:nvPr/>
      </p:nvGrpSpPr>
      <p:grpSpPr>
        <a:xfrm>
          <a:off x="0" y="0"/>
          <a:ext cx="0" cy="0"/>
          <a:chOff x="0" y="0"/>
          <a:chExt cx="0" cy="0"/>
        </a:xfrm>
      </p:grpSpPr>
      <p:grpSp>
        <p:nvGrpSpPr>
          <p:cNvPr id="350" name="Google Shape;350;p157"/>
          <p:cNvGrpSpPr/>
          <p:nvPr/>
        </p:nvGrpSpPr>
        <p:grpSpPr>
          <a:xfrm>
            <a:off x="3095065" y="1780189"/>
            <a:ext cx="6001869" cy="3297621"/>
            <a:chOff x="-548507" y="477868"/>
            <a:chExt cx="11570450" cy="6357177"/>
          </a:xfrm>
        </p:grpSpPr>
        <p:sp>
          <p:nvSpPr>
            <p:cNvPr id="351" name="Google Shape;351;p157"/>
            <p:cNvSpPr/>
            <p:nvPr/>
          </p:nvSpPr>
          <p:spPr>
            <a:xfrm>
              <a:off x="-482765" y="6440599"/>
              <a:ext cx="11438966" cy="394446"/>
            </a:xfrm>
            <a:custGeom>
              <a:rect b="b" l="l" r="r" t="t"/>
              <a:pathLst>
                <a:path extrusionOk="0" h="57150" w="1657350">
                  <a:moveTo>
                    <a:pt x="1605439" y="54769"/>
                  </a:moveTo>
                  <a:cubicBezTo>
                    <a:pt x="1605439" y="54769"/>
                    <a:pt x="1638776" y="50959"/>
                    <a:pt x="1652111" y="22384"/>
                  </a:cubicBezTo>
                  <a:lnTo>
                    <a:pt x="1652111" y="22384"/>
                  </a:lnTo>
                  <a:cubicBezTo>
                    <a:pt x="1652111" y="13811"/>
                    <a:pt x="1645444" y="7144"/>
                    <a:pt x="1636871" y="7144"/>
                  </a:cubicBezTo>
                  <a:lnTo>
                    <a:pt x="44291" y="12859"/>
                  </a:lnTo>
                  <a:lnTo>
                    <a:pt x="23336" y="12859"/>
                  </a:lnTo>
                  <a:cubicBezTo>
                    <a:pt x="14764" y="12859"/>
                    <a:pt x="7144" y="18574"/>
                    <a:pt x="7144" y="26194"/>
                  </a:cubicBezTo>
                  <a:lnTo>
                    <a:pt x="7144" y="26194"/>
                  </a:lnTo>
                  <a:cubicBezTo>
                    <a:pt x="17621" y="45244"/>
                    <a:pt x="40481" y="51911"/>
                    <a:pt x="50959" y="53816"/>
                  </a:cubicBezTo>
                  <a:lnTo>
                    <a:pt x="51911" y="54769"/>
                  </a:lnTo>
                  <a:cubicBezTo>
                    <a:pt x="51911" y="54769"/>
                    <a:pt x="51911" y="54769"/>
                    <a:pt x="51911" y="54769"/>
                  </a:cubicBezTo>
                  <a:lnTo>
                    <a:pt x="56674" y="54769"/>
                  </a:lnTo>
                </a:path>
              </a:pathLst>
            </a:custGeom>
            <a:solidFill>
              <a:srgbClr val="5F6767"/>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52" name="Google Shape;352;p157"/>
            <p:cNvSpPr/>
            <p:nvPr/>
          </p:nvSpPr>
          <p:spPr>
            <a:xfrm>
              <a:off x="700575" y="477868"/>
              <a:ext cx="9072285" cy="5916709"/>
            </a:xfrm>
            <a:custGeom>
              <a:rect b="b" l="l" r="r" t="t"/>
              <a:pathLst>
                <a:path extrusionOk="0" h="857250" w="1314450">
                  <a:moveTo>
                    <a:pt x="1311116" y="813911"/>
                  </a:moveTo>
                  <a:cubicBezTo>
                    <a:pt x="1311116" y="834866"/>
                    <a:pt x="1297781" y="852964"/>
                    <a:pt x="1281589" y="852964"/>
                  </a:cubicBezTo>
                  <a:lnTo>
                    <a:pt x="36671" y="852964"/>
                  </a:lnTo>
                  <a:cubicBezTo>
                    <a:pt x="20479" y="852964"/>
                    <a:pt x="7144" y="835819"/>
                    <a:pt x="7144" y="813911"/>
                  </a:cubicBezTo>
                  <a:lnTo>
                    <a:pt x="7144" y="46196"/>
                  </a:lnTo>
                  <a:cubicBezTo>
                    <a:pt x="7144" y="25241"/>
                    <a:pt x="20479" y="7144"/>
                    <a:pt x="36671" y="7144"/>
                  </a:cubicBezTo>
                  <a:lnTo>
                    <a:pt x="1281589" y="7144"/>
                  </a:lnTo>
                  <a:cubicBezTo>
                    <a:pt x="1297781" y="7144"/>
                    <a:pt x="1311116" y="24289"/>
                    <a:pt x="1311116" y="46196"/>
                  </a:cubicBezTo>
                  <a:lnTo>
                    <a:pt x="1311116" y="813911"/>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53" name="Google Shape;353;p157"/>
            <p:cNvSpPr/>
            <p:nvPr/>
          </p:nvSpPr>
          <p:spPr>
            <a:xfrm>
              <a:off x="1088451" y="839448"/>
              <a:ext cx="8283390" cy="5062073"/>
            </a:xfrm>
            <a:custGeom>
              <a:rect b="b" l="l" r="r" t="t"/>
              <a:pathLst>
                <a:path extrusionOk="0" h="733425" w="1200150">
                  <a:moveTo>
                    <a:pt x="7144" y="7144"/>
                  </a:moveTo>
                  <a:lnTo>
                    <a:pt x="1196816" y="7144"/>
                  </a:lnTo>
                  <a:lnTo>
                    <a:pt x="1196816" y="730091"/>
                  </a:lnTo>
                  <a:lnTo>
                    <a:pt x="7144" y="730091"/>
                  </a:lnTo>
                  <a:close/>
                </a:path>
              </a:pathLst>
            </a:custGeom>
            <a:solidFill>
              <a:srgbClr val="F2F2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54" name="Google Shape;354;p157"/>
            <p:cNvSpPr/>
            <p:nvPr/>
          </p:nvSpPr>
          <p:spPr>
            <a:xfrm>
              <a:off x="-548507" y="6164484"/>
              <a:ext cx="11570450" cy="460187"/>
            </a:xfrm>
            <a:custGeom>
              <a:rect b="b" l="l" r="r" t="t"/>
              <a:pathLst>
                <a:path extrusionOk="0" h="66675" w="1676400">
                  <a:moveTo>
                    <a:pt x="50006" y="7144"/>
                  </a:moveTo>
                  <a:lnTo>
                    <a:pt x="1630204" y="7144"/>
                  </a:lnTo>
                  <a:cubicBezTo>
                    <a:pt x="1653064" y="7144"/>
                    <a:pt x="1672114" y="26194"/>
                    <a:pt x="1672114" y="49054"/>
                  </a:cubicBezTo>
                  <a:lnTo>
                    <a:pt x="1672114" y="57626"/>
                  </a:lnTo>
                  <a:cubicBezTo>
                    <a:pt x="1672114" y="57626"/>
                    <a:pt x="1674019" y="64294"/>
                    <a:pt x="1656874" y="62389"/>
                  </a:cubicBezTo>
                  <a:cubicBezTo>
                    <a:pt x="1655921" y="62389"/>
                    <a:pt x="1654969" y="62389"/>
                    <a:pt x="1654016" y="62389"/>
                  </a:cubicBezTo>
                  <a:lnTo>
                    <a:pt x="29051" y="62389"/>
                  </a:lnTo>
                  <a:cubicBezTo>
                    <a:pt x="26194" y="62389"/>
                    <a:pt x="24289" y="62389"/>
                    <a:pt x="21431" y="63341"/>
                  </a:cubicBezTo>
                  <a:cubicBezTo>
                    <a:pt x="16669" y="64294"/>
                    <a:pt x="8096" y="64294"/>
                    <a:pt x="7144" y="55721"/>
                  </a:cubicBezTo>
                  <a:lnTo>
                    <a:pt x="7144" y="48101"/>
                  </a:lnTo>
                  <a:cubicBezTo>
                    <a:pt x="8096" y="25241"/>
                    <a:pt x="26194" y="7144"/>
                    <a:pt x="50006" y="7144"/>
                  </a:cubicBezTo>
                  <a:close/>
                </a:path>
              </a:pathLst>
            </a:custGeom>
            <a:solidFill>
              <a:srgbClr val="CCCCC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55" name="Google Shape;355;p157"/>
            <p:cNvSpPr/>
            <p:nvPr/>
          </p:nvSpPr>
          <p:spPr>
            <a:xfrm>
              <a:off x="4438629" y="6215033"/>
              <a:ext cx="1618413" cy="184076"/>
            </a:xfrm>
            <a:custGeom>
              <a:rect b="b" l="l" r="r" t="t"/>
              <a:pathLst>
                <a:path extrusionOk="0" h="184076" w="1618413">
                  <a:moveTo>
                    <a:pt x="1478513" y="177499"/>
                  </a:moveTo>
                  <a:lnTo>
                    <a:pt x="1485084" y="177499"/>
                  </a:lnTo>
                  <a:lnTo>
                    <a:pt x="1502686" y="178122"/>
                  </a:lnTo>
                  <a:lnTo>
                    <a:pt x="1499879" y="178526"/>
                  </a:lnTo>
                  <a:cubicBezTo>
                    <a:pt x="1487142" y="179142"/>
                    <a:pt x="1478513" y="177499"/>
                    <a:pt x="1478513" y="177499"/>
                  </a:cubicBezTo>
                  <a:close/>
                  <a:moveTo>
                    <a:pt x="84799" y="170928"/>
                  </a:moveTo>
                  <a:cubicBezTo>
                    <a:pt x="97947" y="177499"/>
                    <a:pt x="104518" y="177499"/>
                    <a:pt x="117666" y="177499"/>
                  </a:cubicBezTo>
                  <a:lnTo>
                    <a:pt x="104518" y="177499"/>
                  </a:lnTo>
                  <a:cubicBezTo>
                    <a:pt x="97947" y="177499"/>
                    <a:pt x="91370" y="177499"/>
                    <a:pt x="84799" y="170928"/>
                  </a:cubicBezTo>
                  <a:close/>
                  <a:moveTo>
                    <a:pt x="1603418" y="0"/>
                  </a:moveTo>
                  <a:lnTo>
                    <a:pt x="1616567" y="0"/>
                  </a:lnTo>
                  <a:cubicBezTo>
                    <a:pt x="1631361" y="152847"/>
                    <a:pt x="1553705" y="176266"/>
                    <a:pt x="1511177" y="178423"/>
                  </a:cubicBezTo>
                  <a:lnTo>
                    <a:pt x="1502686" y="178122"/>
                  </a:lnTo>
                  <a:lnTo>
                    <a:pt x="1521501" y="175419"/>
                  </a:lnTo>
                  <a:cubicBezTo>
                    <a:pt x="1560791" y="165788"/>
                    <a:pt x="1611636" y="129836"/>
                    <a:pt x="1603418" y="6571"/>
                  </a:cubicBezTo>
                  <a:close/>
                  <a:moveTo>
                    <a:pt x="5911" y="0"/>
                  </a:moveTo>
                  <a:lnTo>
                    <a:pt x="19060" y="6571"/>
                  </a:lnTo>
                  <a:cubicBezTo>
                    <a:pt x="19060" y="6571"/>
                    <a:pt x="-20385" y="144631"/>
                    <a:pt x="91379" y="184076"/>
                  </a:cubicBezTo>
                  <a:cubicBezTo>
                    <a:pt x="-33534" y="151202"/>
                    <a:pt x="5911" y="0"/>
                    <a:pt x="5911" y="0"/>
                  </a:cubicBezTo>
                  <a:close/>
                </a:path>
              </a:pathLst>
            </a:custGeom>
            <a:solidFill>
              <a:srgbClr val="4D4D4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grpSp>
          <p:nvGrpSpPr>
            <p:cNvPr id="356" name="Google Shape;356;p157"/>
            <p:cNvGrpSpPr/>
            <p:nvPr/>
          </p:nvGrpSpPr>
          <p:grpSpPr>
            <a:xfrm>
              <a:off x="1606" y="6382978"/>
              <a:ext cx="413937" cy="115242"/>
              <a:chOff x="5955" y="6353672"/>
              <a:chExt cx="413937" cy="115242"/>
            </a:xfrm>
          </p:grpSpPr>
          <p:sp>
            <p:nvSpPr>
              <p:cNvPr id="357" name="Google Shape;357;p157"/>
              <p:cNvSpPr/>
              <p:nvPr/>
            </p:nvSpPr>
            <p:spPr>
              <a:xfrm>
                <a:off x="5955" y="6353672"/>
                <a:ext cx="413937" cy="115242"/>
              </a:xfrm>
              <a:prstGeom prst="roundRect">
                <a:avLst>
                  <a:gd fmla="val 28154" name="adj"/>
                </a:avLst>
              </a:prstGeom>
              <a:solidFill>
                <a:srgbClr val="BFBFB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358" name="Google Shape;358;p157"/>
              <p:cNvSpPr/>
              <p:nvPr/>
            </p:nvSpPr>
            <p:spPr>
              <a:xfrm>
                <a:off x="99417" y="6382279"/>
                <a:ext cx="227012" cy="55272"/>
              </a:xfrm>
              <a:prstGeom prst="roundRect">
                <a:avLst>
                  <a:gd fmla="val 28154" name="adj"/>
                </a:avLst>
              </a:prstGeom>
              <a:solidFill>
                <a:srgbClr val="59595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grpSp>
        <p:grpSp>
          <p:nvGrpSpPr>
            <p:cNvPr id="359" name="Google Shape;359;p157"/>
            <p:cNvGrpSpPr/>
            <p:nvPr/>
          </p:nvGrpSpPr>
          <p:grpSpPr>
            <a:xfrm>
              <a:off x="9855291" y="6381600"/>
              <a:ext cx="885989" cy="115242"/>
              <a:chOff x="5955" y="6353672"/>
              <a:chExt cx="413937" cy="115242"/>
            </a:xfrm>
          </p:grpSpPr>
          <p:sp>
            <p:nvSpPr>
              <p:cNvPr id="360" name="Google Shape;360;p157"/>
              <p:cNvSpPr/>
              <p:nvPr/>
            </p:nvSpPr>
            <p:spPr>
              <a:xfrm>
                <a:off x="5955" y="6353672"/>
                <a:ext cx="413937" cy="115242"/>
              </a:xfrm>
              <a:prstGeom prst="roundRect">
                <a:avLst>
                  <a:gd fmla="val 28154" name="adj"/>
                </a:avLst>
              </a:prstGeom>
              <a:solidFill>
                <a:srgbClr val="BFBFB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361" name="Google Shape;361;p157"/>
              <p:cNvSpPr/>
              <p:nvPr/>
            </p:nvSpPr>
            <p:spPr>
              <a:xfrm>
                <a:off x="84761" y="6382279"/>
                <a:ext cx="256326" cy="55272"/>
              </a:xfrm>
              <a:prstGeom prst="roundRect">
                <a:avLst>
                  <a:gd fmla="val 28154" name="adj"/>
                </a:avLst>
              </a:prstGeom>
              <a:solidFill>
                <a:srgbClr val="59595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grpSp>
        <p:sp>
          <p:nvSpPr>
            <p:cNvPr id="362" name="Google Shape;362;p157"/>
            <p:cNvSpPr/>
            <p:nvPr/>
          </p:nvSpPr>
          <p:spPr>
            <a:xfrm>
              <a:off x="3892805" y="496953"/>
              <a:ext cx="5479036" cy="5431217"/>
            </a:xfrm>
            <a:custGeom>
              <a:rect b="b" l="l" r="r" t="t"/>
              <a:pathLst>
                <a:path extrusionOk="0" h="4035268" w="3976489">
                  <a:moveTo>
                    <a:pt x="2473335" y="0"/>
                  </a:moveTo>
                  <a:lnTo>
                    <a:pt x="3976489" y="10635"/>
                  </a:lnTo>
                  <a:cubicBezTo>
                    <a:pt x="3973762" y="1342950"/>
                    <a:pt x="3971034" y="2702953"/>
                    <a:pt x="3968307" y="4035268"/>
                  </a:cubicBezTo>
                  <a:lnTo>
                    <a:pt x="0" y="4035268"/>
                  </a:lnTo>
                </a:path>
              </a:pathLst>
            </a:custGeom>
            <a:solidFill>
              <a:srgbClr val="999999">
                <a:alpha val="8235"/>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grpSp>
      <p:sp>
        <p:nvSpPr>
          <p:cNvPr id="363" name="Google Shape;363;p157"/>
          <p:cNvSpPr/>
          <p:nvPr>
            <p:ph idx="2" type="pic"/>
          </p:nvPr>
        </p:nvSpPr>
        <p:spPr>
          <a:xfrm>
            <a:off x="3909754" y="1947860"/>
            <a:ext cx="4372493" cy="2669432"/>
          </a:xfrm>
          <a:prstGeom prst="rect">
            <a:avLst/>
          </a:prstGeom>
          <a:solidFill>
            <a:srgbClr val="F2F2F2"/>
          </a:solidFill>
          <a:ln>
            <a:noFill/>
          </a:ln>
        </p:spPr>
      </p:sp>
      <p:sp>
        <p:nvSpPr>
          <p:cNvPr id="364" name="Google Shape;364;p157"/>
          <p:cNvSpPr txBox="1"/>
          <p:nvPr>
            <p:ph idx="1" type="body"/>
          </p:nvPr>
        </p:nvSpPr>
        <p:spPr>
          <a:xfrm>
            <a:off x="323529" y="339509"/>
            <a:ext cx="11573197" cy="724247"/>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1000"/>
              </a:spcBef>
              <a:spcAft>
                <a:spcPts val="0"/>
              </a:spcAft>
              <a:buClr>
                <a:srgbClr val="262626"/>
              </a:buClr>
              <a:buSzPts val="5400"/>
              <a:buFont typeface="Arial"/>
              <a:buNone/>
              <a:defRPr b="0" i="0" sz="5400" u="none" cap="none" strike="noStrike">
                <a:solidFill>
                  <a:srgbClr val="262626"/>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_Contents slide layout">
  <p:cSld name="16_Contents slide layout">
    <p:bg>
      <p:bgPr>
        <a:blipFill>
          <a:blip r:embed="rId2">
            <a:alphaModFix/>
          </a:blip>
          <a:stretch>
            <a:fillRect/>
          </a:stretch>
        </a:blipFill>
      </p:bgPr>
    </p:bg>
    <p:spTree>
      <p:nvGrpSpPr>
        <p:cNvPr id="365" name="Shape 365"/>
        <p:cNvGrpSpPr/>
        <p:nvPr/>
      </p:nvGrpSpPr>
      <p:grpSpPr>
        <a:xfrm>
          <a:off x="0" y="0"/>
          <a:ext cx="0" cy="0"/>
          <a:chOff x="0" y="0"/>
          <a:chExt cx="0" cy="0"/>
        </a:xfrm>
      </p:grpSpPr>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NG sets layout">
  <p:cSld name="PNG sets layout">
    <p:bg>
      <p:bgPr>
        <a:blipFill>
          <a:blip r:embed="rId2">
            <a:alphaModFix/>
          </a:blip>
          <a:stretch>
            <a:fillRect/>
          </a:stretch>
        </a:blipFill>
      </p:bgPr>
    </p:bg>
    <p:spTree>
      <p:nvGrpSpPr>
        <p:cNvPr id="366" name="Shape 366"/>
        <p:cNvGrpSpPr/>
        <p:nvPr/>
      </p:nvGrpSpPr>
      <p:grpSpPr>
        <a:xfrm>
          <a:off x="0" y="0"/>
          <a:ext cx="0" cy="0"/>
          <a:chOff x="0" y="0"/>
          <a:chExt cx="0" cy="0"/>
        </a:xfrm>
      </p:grpSpPr>
      <p:sp>
        <p:nvSpPr>
          <p:cNvPr id="367" name="Google Shape;367;p159"/>
          <p:cNvSpPr txBox="1"/>
          <p:nvPr>
            <p:ph idx="1" type="body"/>
          </p:nvPr>
        </p:nvSpPr>
        <p:spPr>
          <a:xfrm>
            <a:off x="323529" y="332482"/>
            <a:ext cx="11573197" cy="724247"/>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1000"/>
              </a:spcBef>
              <a:spcAft>
                <a:spcPts val="0"/>
              </a:spcAft>
              <a:buClr>
                <a:srgbClr val="262626"/>
              </a:buClr>
              <a:buSzPts val="5400"/>
              <a:buFont typeface="Arial"/>
              <a:buNone/>
              <a:defRPr b="0" i="0" sz="5400" u="none" cap="none" strike="noStrike">
                <a:solidFill>
                  <a:srgbClr val="262626"/>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Icon sets layout">
  <p:cSld name="1_Icon sets layout">
    <p:spTree>
      <p:nvGrpSpPr>
        <p:cNvPr id="368" name="Shape 368"/>
        <p:cNvGrpSpPr/>
        <p:nvPr/>
      </p:nvGrpSpPr>
      <p:grpSpPr>
        <a:xfrm>
          <a:off x="0" y="0"/>
          <a:ext cx="0" cy="0"/>
          <a:chOff x="0" y="0"/>
          <a:chExt cx="0" cy="0"/>
        </a:xfrm>
      </p:grpSpPr>
      <p:sp>
        <p:nvSpPr>
          <p:cNvPr id="369" name="Google Shape;369;p160"/>
          <p:cNvSpPr txBox="1"/>
          <p:nvPr>
            <p:ph idx="1" type="body"/>
          </p:nvPr>
        </p:nvSpPr>
        <p:spPr>
          <a:xfrm>
            <a:off x="323529" y="123478"/>
            <a:ext cx="11573197" cy="724247"/>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1000"/>
              </a:spcBef>
              <a:spcAft>
                <a:spcPts val="0"/>
              </a:spcAft>
              <a:buClr>
                <a:srgbClr val="262626"/>
              </a:buClr>
              <a:buSzPts val="5400"/>
              <a:buFont typeface="Arial"/>
              <a:buNone/>
              <a:defRPr b="0" i="0" sz="5400" u="none" cap="none" strike="noStrike">
                <a:solidFill>
                  <a:srgbClr val="262626"/>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70" name="Google Shape;370;p160"/>
          <p:cNvSpPr/>
          <p:nvPr/>
        </p:nvSpPr>
        <p:spPr>
          <a:xfrm>
            <a:off x="354010" y="1131591"/>
            <a:ext cx="3560767" cy="5402561"/>
          </a:xfrm>
          <a:prstGeom prst="roundRect">
            <a:avLst>
              <a:gd fmla="val 3968" name="adj"/>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1"/>
              <a:buFont typeface="Arial"/>
              <a:buNone/>
            </a:pPr>
            <a:r>
              <a:t/>
            </a:r>
            <a:endParaRPr b="0" i="0" sz="1351" u="none" cap="none" strike="noStrike">
              <a:solidFill>
                <a:srgbClr val="FFFFFF"/>
              </a:solidFill>
              <a:latin typeface="Arial"/>
              <a:ea typeface="Arial"/>
              <a:cs typeface="Arial"/>
              <a:sym typeface="Arial"/>
            </a:endParaRPr>
          </a:p>
        </p:txBody>
      </p:sp>
      <p:sp>
        <p:nvSpPr>
          <p:cNvPr id="371" name="Google Shape;371;p160"/>
          <p:cNvSpPr/>
          <p:nvPr/>
        </p:nvSpPr>
        <p:spPr>
          <a:xfrm>
            <a:off x="531933" y="1347500"/>
            <a:ext cx="153868" cy="5015200"/>
          </a:xfrm>
          <a:prstGeom prst="roundRect">
            <a:avLst>
              <a:gd fmla="val 50000" name="adj"/>
            </a:avLst>
          </a:prstGeom>
          <a:solidFill>
            <a:schemeClr val="lt1">
              <a:alpha val="4000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1"/>
              <a:buFont typeface="Arial"/>
              <a:buNone/>
            </a:pPr>
            <a:r>
              <a:t/>
            </a:r>
            <a:endParaRPr b="0" i="0" sz="1351" u="none" cap="none" strike="noStrike">
              <a:solidFill>
                <a:srgbClr val="FFFFFF"/>
              </a:solidFill>
              <a:latin typeface="Arial"/>
              <a:ea typeface="Arial"/>
              <a:cs typeface="Arial"/>
              <a:sym typeface="Arial"/>
            </a:endParaRPr>
          </a:p>
        </p:txBody>
      </p:sp>
      <p:sp>
        <p:nvSpPr>
          <p:cNvPr id="372" name="Google Shape;372;p160"/>
          <p:cNvSpPr/>
          <p:nvPr/>
        </p:nvSpPr>
        <p:spPr>
          <a:xfrm rot="5400000">
            <a:off x="3057177" y="1276653"/>
            <a:ext cx="685849" cy="685148"/>
          </a:xfrm>
          <a:prstGeom prst="halfFrame">
            <a:avLst>
              <a:gd fmla="val 23728" name="adj1"/>
              <a:gd fmla="val 24642" name="adj2"/>
            </a:avLst>
          </a:prstGeom>
          <a:solidFill>
            <a:schemeClr val="lt1">
              <a:alpha val="21176"/>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1"/>
              <a:buFont typeface="Arial"/>
              <a:buNone/>
            </a:pPr>
            <a:r>
              <a:t/>
            </a:r>
            <a:endParaRPr b="0" i="0" sz="1351" u="none" cap="none" strike="noStrike">
              <a:solidFill>
                <a:srgbClr val="262626"/>
              </a:solidFill>
              <a:latin typeface="Arial"/>
              <a:ea typeface="Arial"/>
              <a:cs typeface="Arial"/>
              <a:sym typeface="Arial"/>
            </a:endParaRPr>
          </a:p>
        </p:txBody>
      </p:sp>
      <p:sp>
        <p:nvSpPr>
          <p:cNvPr id="373" name="Google Shape;373;p160"/>
          <p:cNvSpPr txBox="1"/>
          <p:nvPr/>
        </p:nvSpPr>
        <p:spPr>
          <a:xfrm>
            <a:off x="711704" y="1637214"/>
            <a:ext cx="2232248" cy="52322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FFFFFF"/>
              </a:buClr>
              <a:buSzPts val="1400"/>
              <a:buFont typeface="Arial"/>
              <a:buNone/>
            </a:pPr>
            <a:r>
              <a:rPr b="1" i="0" lang="en-US" sz="1400" u="none" cap="none" strike="noStrike">
                <a:solidFill>
                  <a:srgbClr val="FFFFFF"/>
                </a:solidFill>
                <a:latin typeface="Arial"/>
                <a:ea typeface="Arial"/>
                <a:cs typeface="Arial"/>
                <a:sym typeface="Arial"/>
              </a:rPr>
              <a:t>You can Resize without losing quality</a:t>
            </a:r>
            <a:endParaRPr b="1" i="0" sz="1400" u="none" cap="none" strike="noStrike">
              <a:solidFill>
                <a:srgbClr val="FFFFFF"/>
              </a:solidFill>
              <a:latin typeface="Arial"/>
              <a:ea typeface="Arial"/>
              <a:cs typeface="Arial"/>
              <a:sym typeface="Arial"/>
            </a:endParaRPr>
          </a:p>
        </p:txBody>
      </p:sp>
      <p:sp>
        <p:nvSpPr>
          <p:cNvPr id="374" name="Google Shape;374;p160"/>
          <p:cNvSpPr txBox="1"/>
          <p:nvPr/>
        </p:nvSpPr>
        <p:spPr>
          <a:xfrm>
            <a:off x="711704" y="2127463"/>
            <a:ext cx="2232248" cy="738664"/>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FFFFFF"/>
              </a:buClr>
              <a:buSzPts val="1400"/>
              <a:buFont typeface="Arial"/>
              <a:buNone/>
            </a:pPr>
            <a:r>
              <a:rPr b="1" i="0" lang="en-US" sz="1400" u="none" cap="none" strike="noStrike">
                <a:solidFill>
                  <a:srgbClr val="FFFFFF"/>
                </a:solidFill>
                <a:latin typeface="Arial"/>
                <a:ea typeface="Arial"/>
                <a:cs typeface="Arial"/>
                <a:sym typeface="Arial"/>
              </a:rPr>
              <a:t>You can Change Fill Color &amp;</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FFFFFF"/>
              </a:buClr>
              <a:buSzPts val="1400"/>
              <a:buFont typeface="Arial"/>
              <a:buNone/>
            </a:pPr>
            <a:r>
              <a:rPr b="1" i="0" lang="en-US" sz="1400" u="none" cap="none" strike="noStrike">
                <a:solidFill>
                  <a:srgbClr val="FFFFFF"/>
                </a:solidFill>
                <a:latin typeface="Arial"/>
                <a:ea typeface="Arial"/>
                <a:cs typeface="Arial"/>
                <a:sym typeface="Arial"/>
              </a:rPr>
              <a:t>Line Color</a:t>
            </a:r>
            <a:endParaRPr b="1" i="0" sz="1400" u="none" cap="none" strike="noStrike">
              <a:solidFill>
                <a:srgbClr val="FFFFFF"/>
              </a:solidFill>
              <a:latin typeface="Arial"/>
              <a:ea typeface="Arial"/>
              <a:cs typeface="Arial"/>
              <a:sym typeface="Arial"/>
            </a:endParaRPr>
          </a:p>
        </p:txBody>
      </p:sp>
      <p:sp>
        <p:nvSpPr>
          <p:cNvPr id="375" name="Google Shape;375;p160"/>
          <p:cNvSpPr txBox="1"/>
          <p:nvPr/>
        </p:nvSpPr>
        <p:spPr>
          <a:xfrm>
            <a:off x="721229" y="5808438"/>
            <a:ext cx="2232000" cy="307777"/>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FFFFFF"/>
              </a:buClr>
              <a:buSzPts val="1400"/>
              <a:buFont typeface="Arial"/>
              <a:buNone/>
            </a:pPr>
            <a:r>
              <a:rPr b="0" i="0" lang="en-US" sz="1400" u="none" cap="none" strike="noStrike">
                <a:solidFill>
                  <a:srgbClr val="FFFFFF"/>
                </a:solidFill>
                <a:latin typeface="Arial"/>
                <a:ea typeface="Arial"/>
                <a:cs typeface="Arial"/>
                <a:sym typeface="Arial"/>
              </a:rPr>
              <a:t>www.allppt.com</a:t>
            </a:r>
            <a:endParaRPr b="0" i="0" sz="1400" u="none" cap="none" strike="noStrike">
              <a:solidFill>
                <a:srgbClr val="FFFFFF"/>
              </a:solidFill>
              <a:latin typeface="Arial"/>
              <a:ea typeface="Arial"/>
              <a:cs typeface="Arial"/>
              <a:sym typeface="Arial"/>
            </a:endParaRPr>
          </a:p>
        </p:txBody>
      </p:sp>
      <p:sp>
        <p:nvSpPr>
          <p:cNvPr id="376" name="Google Shape;376;p160"/>
          <p:cNvSpPr txBox="1"/>
          <p:nvPr/>
        </p:nvSpPr>
        <p:spPr>
          <a:xfrm>
            <a:off x="721229" y="4450324"/>
            <a:ext cx="2717296" cy="1384995"/>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FFFFFF"/>
              </a:buClr>
              <a:buSzPts val="2800"/>
              <a:buFont typeface="Arial"/>
              <a:buNone/>
            </a:pPr>
            <a:r>
              <a:rPr b="1" i="0" lang="en-US" sz="2800" u="none" cap="none" strike="noStrike">
                <a:solidFill>
                  <a:srgbClr val="FFFFFF"/>
                </a:solidFill>
                <a:latin typeface="Arial"/>
                <a:ea typeface="Arial"/>
                <a:cs typeface="Arial"/>
                <a:sym typeface="Arial"/>
              </a:rPr>
              <a:t>FREE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FFFFFF"/>
              </a:buClr>
              <a:buSzPts val="2800"/>
              <a:buFont typeface="Arial"/>
              <a:buNone/>
            </a:pPr>
            <a:r>
              <a:rPr b="1" i="0" lang="en-US" sz="2800" u="none" cap="none" strike="noStrike">
                <a:solidFill>
                  <a:srgbClr val="FFFFFF"/>
                </a:solidFill>
                <a:latin typeface="Arial"/>
                <a:ea typeface="Arial"/>
                <a:cs typeface="Arial"/>
                <a:sym typeface="Arial"/>
              </a:rPr>
              <a:t>PPT TEMPLATES</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s slide layout">
  <p:cSld name="Contents slide layout">
    <p:spTree>
      <p:nvGrpSpPr>
        <p:cNvPr id="378" name="Shape 378"/>
        <p:cNvGrpSpPr/>
        <p:nvPr/>
      </p:nvGrpSpPr>
      <p:grpSpPr>
        <a:xfrm>
          <a:off x="0" y="0"/>
          <a:ext cx="0" cy="0"/>
          <a:chOff x="0" y="0"/>
          <a:chExt cx="0" cy="0"/>
        </a:xfrm>
      </p:grpSpPr>
      <p:sp>
        <p:nvSpPr>
          <p:cNvPr id="379" name="Google Shape;379;p91"/>
          <p:cNvSpPr txBox="1"/>
          <p:nvPr>
            <p:ph idx="1" type="body"/>
          </p:nvPr>
        </p:nvSpPr>
        <p:spPr>
          <a:xfrm>
            <a:off x="323529" y="339509"/>
            <a:ext cx="11573197" cy="724247"/>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1000"/>
              </a:spcBef>
              <a:spcAft>
                <a:spcPts val="0"/>
              </a:spcAft>
              <a:buClr>
                <a:srgbClr val="262626"/>
              </a:buClr>
              <a:buSzPts val="5400"/>
              <a:buFont typeface="Arial"/>
              <a:buNone/>
              <a:defRPr b="0" i="0" sz="5400" u="none" cap="none" strike="noStrike">
                <a:solidFill>
                  <a:srgbClr val="262626"/>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39.xml"/><Relationship Id="rId42" Type="http://schemas.openxmlformats.org/officeDocument/2006/relationships/slideLayout" Target="../slideLayouts/slideLayout41.xml"/><Relationship Id="rId41" Type="http://schemas.openxmlformats.org/officeDocument/2006/relationships/slideLayout" Target="../slideLayouts/slideLayout40.xml"/><Relationship Id="rId44" Type="http://schemas.openxmlformats.org/officeDocument/2006/relationships/slideLayout" Target="../slideLayouts/slideLayout43.xml"/><Relationship Id="rId43" Type="http://schemas.openxmlformats.org/officeDocument/2006/relationships/slideLayout" Target="../slideLayouts/slideLayout42.xml"/><Relationship Id="rId46" Type="http://schemas.openxmlformats.org/officeDocument/2006/relationships/slideLayout" Target="../slideLayouts/slideLayout45.xml"/><Relationship Id="rId45" Type="http://schemas.openxmlformats.org/officeDocument/2006/relationships/slideLayout" Target="../slideLayouts/slideLayout44.xml"/><Relationship Id="rId1" Type="http://schemas.openxmlformats.org/officeDocument/2006/relationships/image" Target="../media/image1.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48" Type="http://schemas.openxmlformats.org/officeDocument/2006/relationships/slideLayout" Target="../slideLayouts/slideLayout47.xml"/><Relationship Id="rId47" Type="http://schemas.openxmlformats.org/officeDocument/2006/relationships/slideLayout" Target="../slideLayouts/slideLayout46.xml"/><Relationship Id="rId49" Type="http://schemas.openxmlformats.org/officeDocument/2006/relationships/slideLayout" Target="../slideLayouts/slideLayout4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31" Type="http://schemas.openxmlformats.org/officeDocument/2006/relationships/slideLayout" Target="../slideLayouts/slideLayout30.xml"/><Relationship Id="rId30" Type="http://schemas.openxmlformats.org/officeDocument/2006/relationships/slideLayout" Target="../slideLayouts/slideLayout29.xml"/><Relationship Id="rId33" Type="http://schemas.openxmlformats.org/officeDocument/2006/relationships/slideLayout" Target="../slideLayouts/slideLayout32.xml"/><Relationship Id="rId32" Type="http://schemas.openxmlformats.org/officeDocument/2006/relationships/slideLayout" Target="../slideLayouts/slideLayout31.xml"/><Relationship Id="rId35" Type="http://schemas.openxmlformats.org/officeDocument/2006/relationships/slideLayout" Target="../slideLayouts/slideLayout34.xml"/><Relationship Id="rId34" Type="http://schemas.openxmlformats.org/officeDocument/2006/relationships/slideLayout" Target="../slideLayouts/slideLayout33.xml"/><Relationship Id="rId37" Type="http://schemas.openxmlformats.org/officeDocument/2006/relationships/slideLayout" Target="../slideLayouts/slideLayout36.xml"/><Relationship Id="rId36" Type="http://schemas.openxmlformats.org/officeDocument/2006/relationships/slideLayout" Target="../slideLayouts/slideLayout35.xml"/><Relationship Id="rId39" Type="http://schemas.openxmlformats.org/officeDocument/2006/relationships/slideLayout" Target="../slideLayouts/slideLayout38.xml"/><Relationship Id="rId38" Type="http://schemas.openxmlformats.org/officeDocument/2006/relationships/slideLayout" Target="../slideLayouts/slideLayout37.xml"/><Relationship Id="rId20" Type="http://schemas.openxmlformats.org/officeDocument/2006/relationships/slideLayout" Target="../slideLayouts/slideLayout19.xml"/><Relationship Id="rId22" Type="http://schemas.openxmlformats.org/officeDocument/2006/relationships/slideLayout" Target="../slideLayouts/slideLayout21.xml"/><Relationship Id="rId21" Type="http://schemas.openxmlformats.org/officeDocument/2006/relationships/slideLayout" Target="../slideLayouts/slideLayout20.xml"/><Relationship Id="rId24" Type="http://schemas.openxmlformats.org/officeDocument/2006/relationships/slideLayout" Target="../slideLayouts/slideLayout23.xml"/><Relationship Id="rId23" Type="http://schemas.openxmlformats.org/officeDocument/2006/relationships/slideLayout" Target="../slideLayouts/slideLayout22.xml"/><Relationship Id="rId26" Type="http://schemas.openxmlformats.org/officeDocument/2006/relationships/slideLayout" Target="../slideLayouts/slideLayout25.xml"/><Relationship Id="rId25" Type="http://schemas.openxmlformats.org/officeDocument/2006/relationships/slideLayout" Target="../slideLayouts/slideLayout24.xml"/><Relationship Id="rId28" Type="http://schemas.openxmlformats.org/officeDocument/2006/relationships/slideLayout" Target="../slideLayouts/slideLayout27.xml"/><Relationship Id="rId27" Type="http://schemas.openxmlformats.org/officeDocument/2006/relationships/slideLayout" Target="../slideLayouts/slideLayout26.xml"/><Relationship Id="rId29" Type="http://schemas.openxmlformats.org/officeDocument/2006/relationships/slideLayout" Target="../slideLayouts/slideLayout28.xml"/><Relationship Id="rId51" Type="http://schemas.openxmlformats.org/officeDocument/2006/relationships/slideLayout" Target="../slideLayouts/slideLayout50.xml"/><Relationship Id="rId50" Type="http://schemas.openxmlformats.org/officeDocument/2006/relationships/slideLayout" Target="../slideLayouts/slideLayout49.xml"/><Relationship Id="rId53" Type="http://schemas.openxmlformats.org/officeDocument/2006/relationships/slideLayout" Target="../slideLayouts/slideLayout52.xml"/><Relationship Id="rId52" Type="http://schemas.openxmlformats.org/officeDocument/2006/relationships/slideLayout" Target="../slideLayouts/slideLayout51.xml"/><Relationship Id="rId11" Type="http://schemas.openxmlformats.org/officeDocument/2006/relationships/slideLayout" Target="../slideLayouts/slideLayout10.xml"/><Relationship Id="rId55" Type="http://schemas.openxmlformats.org/officeDocument/2006/relationships/slideLayout" Target="../slideLayouts/slideLayout54.xml"/><Relationship Id="rId10" Type="http://schemas.openxmlformats.org/officeDocument/2006/relationships/slideLayout" Target="../slideLayouts/slideLayout9.xml"/><Relationship Id="rId54" Type="http://schemas.openxmlformats.org/officeDocument/2006/relationships/slideLayout" Target="../slideLayouts/slideLayout53.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56" Type="http://schemas.openxmlformats.org/officeDocument/2006/relationships/theme" Target="../theme/theme1.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19" Type="http://schemas.openxmlformats.org/officeDocument/2006/relationships/slideLayout" Target="../slideLayouts/slideLayout18.xml"/><Relationship Id="rId18" Type="http://schemas.openxmlformats.org/officeDocument/2006/relationships/slideLayout" Target="../slideLayouts/slideLayout17.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slideLayout" Target="../slideLayouts/slideLayout56.xml"/><Relationship Id="rId3" Type="http://schemas.openxmlformats.org/officeDocument/2006/relationships/slideLayout" Target="../slideLayouts/slideLayout57.xml"/><Relationship Id="rId4" Type="http://schemas.openxmlformats.org/officeDocument/2006/relationships/slideLayout" Target="../slideLayouts/slideLayout58.xml"/><Relationship Id="rId9" Type="http://schemas.openxmlformats.org/officeDocument/2006/relationships/slideLayout" Target="../slideLayouts/slideLayout63.xml"/><Relationship Id="rId5" Type="http://schemas.openxmlformats.org/officeDocument/2006/relationships/slideLayout" Target="../slideLayouts/slideLayout59.xml"/><Relationship Id="rId6" Type="http://schemas.openxmlformats.org/officeDocument/2006/relationships/slideLayout" Target="../slideLayouts/slideLayout60.xml"/><Relationship Id="rId7" Type="http://schemas.openxmlformats.org/officeDocument/2006/relationships/slideLayout" Target="../slideLayouts/slideLayout61.xml"/><Relationship Id="rId8" Type="http://schemas.openxmlformats.org/officeDocument/2006/relationships/slideLayout" Target="../slideLayouts/slideLayout62.xml"/><Relationship Id="rId20" Type="http://schemas.openxmlformats.org/officeDocument/2006/relationships/theme" Target="../theme/theme5.xml"/><Relationship Id="rId11" Type="http://schemas.openxmlformats.org/officeDocument/2006/relationships/slideLayout" Target="../slideLayouts/slideLayout65.xml"/><Relationship Id="rId10" Type="http://schemas.openxmlformats.org/officeDocument/2006/relationships/slideLayout" Target="../slideLayouts/slideLayout64.xml"/><Relationship Id="rId13" Type="http://schemas.openxmlformats.org/officeDocument/2006/relationships/slideLayout" Target="../slideLayouts/slideLayout67.xml"/><Relationship Id="rId12" Type="http://schemas.openxmlformats.org/officeDocument/2006/relationships/slideLayout" Target="../slideLayouts/slideLayout66.xml"/><Relationship Id="rId15" Type="http://schemas.openxmlformats.org/officeDocument/2006/relationships/slideLayout" Target="../slideLayouts/slideLayout69.xml"/><Relationship Id="rId14" Type="http://schemas.openxmlformats.org/officeDocument/2006/relationships/slideLayout" Target="../slideLayouts/slideLayout68.xml"/><Relationship Id="rId17" Type="http://schemas.openxmlformats.org/officeDocument/2006/relationships/slideLayout" Target="../slideLayouts/slideLayout71.xml"/><Relationship Id="rId16" Type="http://schemas.openxmlformats.org/officeDocument/2006/relationships/slideLayout" Target="../slideLayouts/slideLayout70.xml"/><Relationship Id="rId19" Type="http://schemas.openxmlformats.org/officeDocument/2006/relationships/slideLayout" Target="../slideLayouts/slideLayout73.xml"/><Relationship Id="rId18" Type="http://schemas.openxmlformats.org/officeDocument/2006/relationships/slideLayout" Target="../slideLayouts/slideLayout72.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74.xml"/><Relationship Id="rId2" Type="http://schemas.openxmlformats.org/officeDocument/2006/relationships/slideLayout" Target="../slideLayouts/slideLayout75.xml"/><Relationship Id="rId3" Type="http://schemas.openxmlformats.org/officeDocument/2006/relationships/slideLayout" Target="../slideLayouts/slideLayout76.xml"/><Relationship Id="rId4" Type="http://schemas.openxmlformats.org/officeDocument/2006/relationships/slideLayout" Target="../slideLayouts/slideLayout77.xml"/><Relationship Id="rId9" Type="http://schemas.openxmlformats.org/officeDocument/2006/relationships/slideLayout" Target="../slideLayouts/slideLayout82.xml"/><Relationship Id="rId5" Type="http://schemas.openxmlformats.org/officeDocument/2006/relationships/slideLayout" Target="../slideLayouts/slideLayout78.xml"/><Relationship Id="rId6" Type="http://schemas.openxmlformats.org/officeDocument/2006/relationships/slideLayout" Target="../slideLayouts/slideLayout79.xml"/><Relationship Id="rId7" Type="http://schemas.openxmlformats.org/officeDocument/2006/relationships/slideLayout" Target="../slideLayouts/slideLayout80.xml"/><Relationship Id="rId8" Type="http://schemas.openxmlformats.org/officeDocument/2006/relationships/slideLayout" Target="../slideLayouts/slideLayout81.xml"/><Relationship Id="rId20" Type="http://schemas.openxmlformats.org/officeDocument/2006/relationships/slideLayout" Target="../slideLayouts/slideLayout93.xml"/><Relationship Id="rId22" Type="http://schemas.openxmlformats.org/officeDocument/2006/relationships/slideLayout" Target="../slideLayouts/slideLayout95.xml"/><Relationship Id="rId21" Type="http://schemas.openxmlformats.org/officeDocument/2006/relationships/slideLayout" Target="../slideLayouts/slideLayout94.xml"/><Relationship Id="rId24" Type="http://schemas.openxmlformats.org/officeDocument/2006/relationships/slideLayout" Target="../slideLayouts/slideLayout97.xml"/><Relationship Id="rId23" Type="http://schemas.openxmlformats.org/officeDocument/2006/relationships/slideLayout" Target="../slideLayouts/slideLayout96.xml"/><Relationship Id="rId26" Type="http://schemas.openxmlformats.org/officeDocument/2006/relationships/theme" Target="../theme/theme3.xml"/><Relationship Id="rId25" Type="http://schemas.openxmlformats.org/officeDocument/2006/relationships/slideLayout" Target="../slideLayouts/slideLayout98.xml"/><Relationship Id="rId11" Type="http://schemas.openxmlformats.org/officeDocument/2006/relationships/slideLayout" Target="../slideLayouts/slideLayout84.xml"/><Relationship Id="rId10" Type="http://schemas.openxmlformats.org/officeDocument/2006/relationships/slideLayout" Target="../slideLayouts/slideLayout83.xml"/><Relationship Id="rId13" Type="http://schemas.openxmlformats.org/officeDocument/2006/relationships/slideLayout" Target="../slideLayouts/slideLayout86.xml"/><Relationship Id="rId12" Type="http://schemas.openxmlformats.org/officeDocument/2006/relationships/slideLayout" Target="../slideLayouts/slideLayout85.xml"/><Relationship Id="rId15" Type="http://schemas.openxmlformats.org/officeDocument/2006/relationships/slideLayout" Target="../slideLayouts/slideLayout88.xml"/><Relationship Id="rId14" Type="http://schemas.openxmlformats.org/officeDocument/2006/relationships/slideLayout" Target="../slideLayouts/slideLayout87.xml"/><Relationship Id="rId17" Type="http://schemas.openxmlformats.org/officeDocument/2006/relationships/slideLayout" Target="../slideLayouts/slideLayout90.xml"/><Relationship Id="rId16" Type="http://schemas.openxmlformats.org/officeDocument/2006/relationships/slideLayout" Target="../slideLayouts/slideLayout89.xml"/><Relationship Id="rId19" Type="http://schemas.openxmlformats.org/officeDocument/2006/relationships/slideLayout" Target="../slideLayouts/slideLayout92.xml"/><Relationship Id="rId18" Type="http://schemas.openxmlformats.org/officeDocument/2006/relationships/slideLayout" Target="../slideLayouts/slideLayout91.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99.xml"/><Relationship Id="rId2" Type="http://schemas.openxmlformats.org/officeDocument/2006/relationships/slideLayout" Target="../slideLayouts/slideLayout100.xml"/><Relationship Id="rId3" Type="http://schemas.openxmlformats.org/officeDocument/2006/relationships/slideLayout" Target="../slideLayouts/slideLayout101.xml"/><Relationship Id="rId4" Type="http://schemas.openxmlformats.org/officeDocument/2006/relationships/slideLayout" Target="../slideLayouts/slideLayout102.xml"/><Relationship Id="rId9" Type="http://schemas.openxmlformats.org/officeDocument/2006/relationships/slideLayout" Target="../slideLayouts/slideLayout107.xml"/><Relationship Id="rId5" Type="http://schemas.openxmlformats.org/officeDocument/2006/relationships/slideLayout" Target="../slideLayouts/slideLayout103.xml"/><Relationship Id="rId6" Type="http://schemas.openxmlformats.org/officeDocument/2006/relationships/slideLayout" Target="../slideLayouts/slideLayout104.xml"/><Relationship Id="rId7" Type="http://schemas.openxmlformats.org/officeDocument/2006/relationships/slideLayout" Target="../slideLayouts/slideLayout105.xml"/><Relationship Id="rId8" Type="http://schemas.openxmlformats.org/officeDocument/2006/relationships/slideLayout" Target="../slideLayouts/slideLayout106.xml"/><Relationship Id="rId20" Type="http://schemas.openxmlformats.org/officeDocument/2006/relationships/slideLayout" Target="../slideLayouts/slideLayout118.xml"/><Relationship Id="rId21" Type="http://schemas.openxmlformats.org/officeDocument/2006/relationships/theme" Target="../theme/theme4.xml"/><Relationship Id="rId11" Type="http://schemas.openxmlformats.org/officeDocument/2006/relationships/slideLayout" Target="../slideLayouts/slideLayout109.xml"/><Relationship Id="rId10" Type="http://schemas.openxmlformats.org/officeDocument/2006/relationships/slideLayout" Target="../slideLayouts/slideLayout108.xml"/><Relationship Id="rId13" Type="http://schemas.openxmlformats.org/officeDocument/2006/relationships/slideLayout" Target="../slideLayouts/slideLayout111.xml"/><Relationship Id="rId12" Type="http://schemas.openxmlformats.org/officeDocument/2006/relationships/slideLayout" Target="../slideLayouts/slideLayout110.xml"/><Relationship Id="rId15" Type="http://schemas.openxmlformats.org/officeDocument/2006/relationships/slideLayout" Target="../slideLayouts/slideLayout113.xml"/><Relationship Id="rId14" Type="http://schemas.openxmlformats.org/officeDocument/2006/relationships/slideLayout" Target="../slideLayouts/slideLayout112.xml"/><Relationship Id="rId17" Type="http://schemas.openxmlformats.org/officeDocument/2006/relationships/slideLayout" Target="../slideLayouts/slideLayout115.xml"/><Relationship Id="rId16" Type="http://schemas.openxmlformats.org/officeDocument/2006/relationships/slideLayout" Target="../slideLayouts/slideLayout114.xml"/><Relationship Id="rId19" Type="http://schemas.openxmlformats.org/officeDocument/2006/relationships/slideLayout" Target="../slideLayouts/slideLayout117.xml"/><Relationship Id="rId18" Type="http://schemas.openxmlformats.org/officeDocument/2006/relationships/slideLayout" Target="../slideLayouts/slideLayout11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75"/>
          <p:cNvSpPr txBox="1"/>
          <p:nvPr>
            <p:ph type="title"/>
          </p:nvPr>
        </p:nvSpPr>
        <p:spPr>
          <a:xfrm>
            <a:off x="838200" y="365125"/>
            <a:ext cx="10515600" cy="1325563"/>
          </a:xfrm>
          <a:prstGeom prst="rect">
            <a:avLst/>
          </a:prstGeom>
          <a:noFill/>
          <a:ln>
            <a:noFill/>
          </a:ln>
        </p:spPr>
        <p:txBody>
          <a:bodyPr anchorCtr="0" anchor="ctr" bIns="45700" lIns="45700" spcFirstLastPara="1" rIns="45700" wrap="square" tIns="45700">
            <a:normAutofit/>
          </a:bodyPr>
          <a:lstStyle>
            <a:lvl1pPr lvl="0" marR="0" rtl="0" algn="l">
              <a:lnSpc>
                <a:spcPct val="90000"/>
              </a:lnSpc>
              <a:spcBef>
                <a:spcPts val="0"/>
              </a:spcBef>
              <a:spcAft>
                <a:spcPts val="0"/>
              </a:spcAft>
              <a:buClr>
                <a:srgbClr val="000000"/>
              </a:buClr>
              <a:buSzPts val="4400"/>
              <a:buFont typeface="Calibri"/>
              <a:buNone/>
              <a:defRPr b="0" i="0" sz="4400" u="none" cap="none" strike="noStrike">
                <a:solidFill>
                  <a:srgbClr val="000000"/>
                </a:solidFill>
                <a:latin typeface="Calibri"/>
                <a:ea typeface="Calibri"/>
                <a:cs typeface="Calibri"/>
                <a:sym typeface="Calibri"/>
              </a:defRPr>
            </a:lvl1pPr>
            <a:lvl2pPr lvl="1" marR="0" rtl="0" algn="l">
              <a:lnSpc>
                <a:spcPct val="90000"/>
              </a:lnSpc>
              <a:spcBef>
                <a:spcPts val="0"/>
              </a:spcBef>
              <a:spcAft>
                <a:spcPts val="0"/>
              </a:spcAft>
              <a:buClr>
                <a:srgbClr val="000000"/>
              </a:buClr>
              <a:buSzPts val="4400"/>
              <a:buFont typeface="Calibri"/>
              <a:buNone/>
              <a:defRPr b="0" i="0" sz="4400" u="none" cap="none" strike="noStrike">
                <a:solidFill>
                  <a:srgbClr val="000000"/>
                </a:solidFill>
                <a:latin typeface="Calibri"/>
                <a:ea typeface="Calibri"/>
                <a:cs typeface="Calibri"/>
                <a:sym typeface="Calibri"/>
              </a:defRPr>
            </a:lvl2pPr>
            <a:lvl3pPr lvl="2" marR="0" rtl="0" algn="l">
              <a:lnSpc>
                <a:spcPct val="90000"/>
              </a:lnSpc>
              <a:spcBef>
                <a:spcPts val="0"/>
              </a:spcBef>
              <a:spcAft>
                <a:spcPts val="0"/>
              </a:spcAft>
              <a:buClr>
                <a:srgbClr val="000000"/>
              </a:buClr>
              <a:buSzPts val="4400"/>
              <a:buFont typeface="Calibri"/>
              <a:buNone/>
              <a:defRPr b="0" i="0" sz="4400" u="none" cap="none" strike="noStrike">
                <a:solidFill>
                  <a:srgbClr val="000000"/>
                </a:solidFill>
                <a:latin typeface="Calibri"/>
                <a:ea typeface="Calibri"/>
                <a:cs typeface="Calibri"/>
                <a:sym typeface="Calibri"/>
              </a:defRPr>
            </a:lvl3pPr>
            <a:lvl4pPr lvl="3" marR="0" rtl="0" algn="l">
              <a:lnSpc>
                <a:spcPct val="90000"/>
              </a:lnSpc>
              <a:spcBef>
                <a:spcPts val="0"/>
              </a:spcBef>
              <a:spcAft>
                <a:spcPts val="0"/>
              </a:spcAft>
              <a:buClr>
                <a:srgbClr val="000000"/>
              </a:buClr>
              <a:buSzPts val="4400"/>
              <a:buFont typeface="Calibri"/>
              <a:buNone/>
              <a:defRPr b="0" i="0" sz="4400" u="none" cap="none" strike="noStrike">
                <a:solidFill>
                  <a:srgbClr val="000000"/>
                </a:solidFill>
                <a:latin typeface="Calibri"/>
                <a:ea typeface="Calibri"/>
                <a:cs typeface="Calibri"/>
                <a:sym typeface="Calibri"/>
              </a:defRPr>
            </a:lvl4pPr>
            <a:lvl5pPr lvl="4" marR="0" rtl="0" algn="l">
              <a:lnSpc>
                <a:spcPct val="90000"/>
              </a:lnSpc>
              <a:spcBef>
                <a:spcPts val="0"/>
              </a:spcBef>
              <a:spcAft>
                <a:spcPts val="0"/>
              </a:spcAft>
              <a:buClr>
                <a:srgbClr val="000000"/>
              </a:buClr>
              <a:buSzPts val="4400"/>
              <a:buFont typeface="Calibri"/>
              <a:buNone/>
              <a:defRPr b="0" i="0" sz="4400" u="none" cap="none" strike="noStrike">
                <a:solidFill>
                  <a:srgbClr val="000000"/>
                </a:solidFill>
                <a:latin typeface="Calibri"/>
                <a:ea typeface="Calibri"/>
                <a:cs typeface="Calibri"/>
                <a:sym typeface="Calibri"/>
              </a:defRPr>
            </a:lvl5pPr>
            <a:lvl6pPr lvl="5" marR="0" rtl="0" algn="l">
              <a:lnSpc>
                <a:spcPct val="90000"/>
              </a:lnSpc>
              <a:spcBef>
                <a:spcPts val="0"/>
              </a:spcBef>
              <a:spcAft>
                <a:spcPts val="0"/>
              </a:spcAft>
              <a:buClr>
                <a:srgbClr val="000000"/>
              </a:buClr>
              <a:buSzPts val="4400"/>
              <a:buFont typeface="Calibri"/>
              <a:buNone/>
              <a:defRPr b="0" i="0" sz="4400" u="none" cap="none" strike="noStrike">
                <a:solidFill>
                  <a:srgbClr val="000000"/>
                </a:solidFill>
                <a:latin typeface="Calibri"/>
                <a:ea typeface="Calibri"/>
                <a:cs typeface="Calibri"/>
                <a:sym typeface="Calibri"/>
              </a:defRPr>
            </a:lvl6pPr>
            <a:lvl7pPr lvl="6" marR="0" rtl="0" algn="l">
              <a:lnSpc>
                <a:spcPct val="90000"/>
              </a:lnSpc>
              <a:spcBef>
                <a:spcPts val="0"/>
              </a:spcBef>
              <a:spcAft>
                <a:spcPts val="0"/>
              </a:spcAft>
              <a:buClr>
                <a:srgbClr val="000000"/>
              </a:buClr>
              <a:buSzPts val="4400"/>
              <a:buFont typeface="Calibri"/>
              <a:buNone/>
              <a:defRPr b="0" i="0" sz="4400" u="none" cap="none" strike="noStrike">
                <a:solidFill>
                  <a:srgbClr val="000000"/>
                </a:solidFill>
                <a:latin typeface="Calibri"/>
                <a:ea typeface="Calibri"/>
                <a:cs typeface="Calibri"/>
                <a:sym typeface="Calibri"/>
              </a:defRPr>
            </a:lvl7pPr>
            <a:lvl8pPr lvl="7" marR="0" rtl="0" algn="l">
              <a:lnSpc>
                <a:spcPct val="90000"/>
              </a:lnSpc>
              <a:spcBef>
                <a:spcPts val="0"/>
              </a:spcBef>
              <a:spcAft>
                <a:spcPts val="0"/>
              </a:spcAft>
              <a:buClr>
                <a:srgbClr val="000000"/>
              </a:buClr>
              <a:buSzPts val="4400"/>
              <a:buFont typeface="Calibri"/>
              <a:buNone/>
              <a:defRPr b="0" i="0" sz="4400" u="none" cap="none" strike="noStrike">
                <a:solidFill>
                  <a:srgbClr val="000000"/>
                </a:solidFill>
                <a:latin typeface="Calibri"/>
                <a:ea typeface="Calibri"/>
                <a:cs typeface="Calibri"/>
                <a:sym typeface="Calibri"/>
              </a:defRPr>
            </a:lvl8pPr>
            <a:lvl9pPr lvl="8" marR="0" rtl="0" algn="l">
              <a:lnSpc>
                <a:spcPct val="90000"/>
              </a:lnSpc>
              <a:spcBef>
                <a:spcPts val="0"/>
              </a:spcBef>
              <a:spcAft>
                <a:spcPts val="0"/>
              </a:spcAft>
              <a:buClr>
                <a:srgbClr val="000000"/>
              </a:buClr>
              <a:buSzPts val="4400"/>
              <a:buFont typeface="Calibri"/>
              <a:buNone/>
              <a:defRPr b="0" i="0" sz="4400" u="none" cap="none" strike="noStrike">
                <a:solidFill>
                  <a:srgbClr val="000000"/>
                </a:solidFill>
                <a:latin typeface="Calibri"/>
                <a:ea typeface="Calibri"/>
                <a:cs typeface="Calibri"/>
                <a:sym typeface="Calibri"/>
              </a:defRPr>
            </a:lvl9pPr>
          </a:lstStyle>
          <a:p/>
        </p:txBody>
      </p:sp>
      <p:sp>
        <p:nvSpPr>
          <p:cNvPr id="7" name="Google Shape;7;p75"/>
          <p:cNvSpPr txBox="1"/>
          <p:nvPr>
            <p:ph idx="1" type="body"/>
          </p:nvPr>
        </p:nvSpPr>
        <p:spPr>
          <a:xfrm>
            <a:off x="838200" y="1825625"/>
            <a:ext cx="10515600" cy="4351338"/>
          </a:xfrm>
          <a:prstGeom prst="rect">
            <a:avLst/>
          </a:prstGeom>
          <a:noFill/>
          <a:ln>
            <a:noFill/>
          </a:ln>
        </p:spPr>
        <p:txBody>
          <a:bodyPr anchorCtr="0" anchor="t" bIns="45700" lIns="45700" spcFirstLastPara="1" rIns="45700" wrap="square" tIns="45700">
            <a:normAutofit/>
          </a:bodyPr>
          <a:lstStyle>
            <a:lvl1pPr indent="-406400" lvl="0" marL="4572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Calibri"/>
                <a:ea typeface="Calibri"/>
                <a:cs typeface="Calibri"/>
                <a:sym typeface="Calibri"/>
              </a:defRPr>
            </a:lvl1pPr>
            <a:lvl2pPr indent="-406400" lvl="1" marL="9144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Calibri"/>
                <a:ea typeface="Calibri"/>
                <a:cs typeface="Calibri"/>
                <a:sym typeface="Calibri"/>
              </a:defRPr>
            </a:lvl2pPr>
            <a:lvl3pPr indent="-406400" lvl="2" marL="13716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Calibri"/>
                <a:ea typeface="Calibri"/>
                <a:cs typeface="Calibri"/>
                <a:sym typeface="Calibri"/>
              </a:defRPr>
            </a:lvl3pPr>
            <a:lvl4pPr indent="-406400" lvl="3" marL="18288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Calibri"/>
                <a:ea typeface="Calibri"/>
                <a:cs typeface="Calibri"/>
                <a:sym typeface="Calibri"/>
              </a:defRPr>
            </a:lvl4pPr>
            <a:lvl5pPr indent="-406400" lvl="4" marL="22860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Calibri"/>
                <a:ea typeface="Calibri"/>
                <a:cs typeface="Calibri"/>
                <a:sym typeface="Calibri"/>
              </a:defRPr>
            </a:lvl5pPr>
            <a:lvl6pPr indent="-406400" lvl="5" marL="27432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Calibri"/>
                <a:ea typeface="Calibri"/>
                <a:cs typeface="Calibri"/>
                <a:sym typeface="Calibri"/>
              </a:defRPr>
            </a:lvl6pPr>
            <a:lvl7pPr indent="-406400" lvl="6" marL="32004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Calibri"/>
                <a:ea typeface="Calibri"/>
                <a:cs typeface="Calibri"/>
                <a:sym typeface="Calibri"/>
              </a:defRPr>
            </a:lvl7pPr>
            <a:lvl8pPr indent="-406400" lvl="7" marL="36576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Calibri"/>
                <a:ea typeface="Calibri"/>
                <a:cs typeface="Calibri"/>
                <a:sym typeface="Calibri"/>
              </a:defRPr>
            </a:lvl8pPr>
            <a:lvl9pPr indent="-406400" lvl="8" marL="41148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Calibri"/>
                <a:ea typeface="Calibri"/>
                <a:cs typeface="Calibri"/>
                <a:sym typeface="Calibri"/>
              </a:defRPr>
            </a:lvl9pPr>
          </a:lstStyle>
          <a:p/>
        </p:txBody>
      </p:sp>
      <p:sp>
        <p:nvSpPr>
          <p:cNvPr id="8" name="Google Shape;8;p75"/>
          <p:cNvSpPr txBox="1"/>
          <p:nvPr>
            <p:ph idx="12" type="sldNum"/>
          </p:nvPr>
        </p:nvSpPr>
        <p:spPr>
          <a:xfrm>
            <a:off x="11089825" y="6404294"/>
            <a:ext cx="263978" cy="269237"/>
          </a:xfrm>
          <a:prstGeom prst="rect">
            <a:avLst/>
          </a:prstGeom>
          <a:noFill/>
          <a:ln>
            <a:noFill/>
          </a:ln>
        </p:spPr>
        <p:txBody>
          <a:bodyPr anchorCtr="0" anchor="ctr" bIns="45700" lIns="45700" spcFirstLastPara="1" rIns="45700" wrap="square" tIns="45700">
            <a:spAutoFit/>
          </a:bodyPr>
          <a:lstStyle>
            <a:lvl1pPr indent="0" lvl="0"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 id="2147483699" r:id="rId52"/>
    <p:sldLayoutId id="2147483700" r:id="rId53"/>
    <p:sldLayoutId id="2147483701" r:id="rId54"/>
    <p:sldLayoutId id="2147483702" r:id="rId5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18" name="Shape 218"/>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704" r:id="rId1"/>
    <p:sldLayoutId id="2147483705" r:id="rId2"/>
    <p:sldLayoutId id="2147483706" r:id="rId3"/>
    <p:sldLayoutId id="2147483707" r:id="rId4"/>
    <p:sldLayoutId id="2147483708" r:id="rId5"/>
    <p:sldLayoutId id="2147483709" r:id="rId6"/>
    <p:sldLayoutId id="2147483710" r:id="rId7"/>
    <p:sldLayoutId id="2147483711" r:id="rId8"/>
    <p:sldLayoutId id="2147483712" r:id="rId9"/>
    <p:sldLayoutId id="2147483713" r:id="rId10"/>
    <p:sldLayoutId id="2147483714" r:id="rId11"/>
    <p:sldLayoutId id="2147483715" r:id="rId12"/>
    <p:sldLayoutId id="2147483716" r:id="rId13"/>
    <p:sldLayoutId id="2147483717" r:id="rId14"/>
    <p:sldLayoutId id="2147483718" r:id="rId15"/>
    <p:sldLayoutId id="2147483719" r:id="rId16"/>
    <p:sldLayoutId id="2147483720" r:id="rId17"/>
    <p:sldLayoutId id="2147483721" r:id="rId18"/>
    <p:sldLayoutId id="2147483722" r:id="rId19"/>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5" name="Shape 285"/>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724" r:id="rId1"/>
    <p:sldLayoutId id="2147483725" r:id="rId2"/>
    <p:sldLayoutId id="2147483726" r:id="rId3"/>
    <p:sldLayoutId id="2147483727" r:id="rId4"/>
    <p:sldLayoutId id="2147483728" r:id="rId5"/>
    <p:sldLayoutId id="2147483729" r:id="rId6"/>
    <p:sldLayoutId id="2147483730" r:id="rId7"/>
    <p:sldLayoutId id="2147483731" r:id="rId8"/>
    <p:sldLayoutId id="2147483732" r:id="rId9"/>
    <p:sldLayoutId id="2147483733" r:id="rId10"/>
    <p:sldLayoutId id="2147483734" r:id="rId11"/>
    <p:sldLayoutId id="2147483735" r:id="rId12"/>
    <p:sldLayoutId id="2147483736" r:id="rId13"/>
    <p:sldLayoutId id="2147483737" r:id="rId14"/>
    <p:sldLayoutId id="2147483738" r:id="rId15"/>
    <p:sldLayoutId id="2147483739" r:id="rId16"/>
    <p:sldLayoutId id="2147483740" r:id="rId17"/>
    <p:sldLayoutId id="2147483741" r:id="rId18"/>
    <p:sldLayoutId id="2147483742" r:id="rId19"/>
    <p:sldLayoutId id="2147483743" r:id="rId20"/>
    <p:sldLayoutId id="2147483744" r:id="rId21"/>
    <p:sldLayoutId id="2147483745" r:id="rId22"/>
    <p:sldLayoutId id="2147483746" r:id="rId23"/>
    <p:sldLayoutId id="2147483747" r:id="rId24"/>
    <p:sldLayoutId id="2147483748" r:id="rId2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7" name="Shape 377"/>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750" r:id="rId1"/>
    <p:sldLayoutId id="2147483751" r:id="rId2"/>
    <p:sldLayoutId id="2147483752" r:id="rId3"/>
    <p:sldLayoutId id="2147483753" r:id="rId4"/>
    <p:sldLayoutId id="2147483754" r:id="rId5"/>
    <p:sldLayoutId id="2147483755" r:id="rId6"/>
    <p:sldLayoutId id="2147483756" r:id="rId7"/>
    <p:sldLayoutId id="2147483757" r:id="rId8"/>
    <p:sldLayoutId id="2147483758" r:id="rId9"/>
    <p:sldLayoutId id="2147483759" r:id="rId10"/>
    <p:sldLayoutId id="2147483760" r:id="rId11"/>
    <p:sldLayoutId id="2147483761" r:id="rId12"/>
    <p:sldLayoutId id="2147483762" r:id="rId13"/>
    <p:sldLayoutId id="2147483763" r:id="rId14"/>
    <p:sldLayoutId id="2147483764" r:id="rId15"/>
    <p:sldLayoutId id="2147483765" r:id="rId16"/>
    <p:sldLayoutId id="2147483766" r:id="rId17"/>
    <p:sldLayoutId id="2147483767" r:id="rId18"/>
    <p:sldLayoutId id="2147483768" r:id="rId19"/>
    <p:sldLayoutId id="2147483769" r:id="rId20"/>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9.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23.jp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4.xml"/><Relationship Id="rId2" Type="http://schemas.openxmlformats.org/officeDocument/2006/relationships/notesSlide" Target="../notesSlides/notesSlide12.xml"/><Relationship Id="rId3" Type="http://schemas.openxmlformats.org/officeDocument/2006/relationships/image" Target="../media/image36.png"/><Relationship Id="rId4" Type="http://schemas.openxmlformats.org/officeDocument/2006/relationships/image" Target="../media/image3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5.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5.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6.xml"/><Relationship Id="rId2" Type="http://schemas.openxmlformats.org/officeDocument/2006/relationships/notesSlide" Target="../notesSlides/notesSlide15.xml"/><Relationship Id="rId3" Type="http://schemas.openxmlformats.org/officeDocument/2006/relationships/image" Target="../media/image31.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7.xml"/><Relationship Id="rId2" Type="http://schemas.openxmlformats.org/officeDocument/2006/relationships/notesSlide" Target="../notesSlides/notesSlide16.xml"/><Relationship Id="rId3" Type="http://schemas.openxmlformats.org/officeDocument/2006/relationships/image" Target="../media/image40.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46.png"/><Relationship Id="rId4" Type="http://schemas.openxmlformats.org/officeDocument/2006/relationships/image" Target="../media/image39.png"/><Relationship Id="rId5" Type="http://schemas.openxmlformats.org/officeDocument/2006/relationships/image" Target="../media/image28.png"/><Relationship Id="rId6" Type="http://schemas.openxmlformats.org/officeDocument/2006/relationships/image" Target="../media/image3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8.png"/><Relationship Id="rId4" Type="http://schemas.openxmlformats.org/officeDocument/2006/relationships/image" Target="../media/image43.png"/><Relationship Id="rId5" Type="http://schemas.openxmlformats.org/officeDocument/2006/relationships/image" Target="../media/image27.png"/><Relationship Id="rId6" Type="http://schemas.openxmlformats.org/officeDocument/2006/relationships/image" Target="../media/image14.png"/><Relationship Id="rId7" Type="http://schemas.openxmlformats.org/officeDocument/2006/relationships/image" Target="../media/image26.png"/><Relationship Id="rId8" Type="http://schemas.openxmlformats.org/officeDocument/2006/relationships/image" Target="../media/image30.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notesSlide" Target="../notesSlides/notesSlide26.xml"/><Relationship Id="rId3" Type="http://schemas.openxmlformats.org/officeDocument/2006/relationships/image" Target="../media/image3.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notesSlide" Target="../notesSlides/notesSlide27.xml"/><Relationship Id="rId3" Type="http://schemas.openxmlformats.org/officeDocument/2006/relationships/image" Target="../media/image37.jpg"/><Relationship Id="rId4" Type="http://schemas.openxmlformats.org/officeDocument/2006/relationships/image" Target="../media/image34.jpg"/><Relationship Id="rId5" Type="http://schemas.openxmlformats.org/officeDocument/2006/relationships/image" Target="../media/image55.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0.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99.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00.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81.xml"/><Relationship Id="rId2" Type="http://schemas.openxmlformats.org/officeDocument/2006/relationships/notesSlide" Target="../notesSlides/notesSlide39.xml"/><Relationship Id="rId3" Type="http://schemas.openxmlformats.org/officeDocument/2006/relationships/image" Target="../media/image35.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82.xml"/><Relationship Id="rId2" Type="http://schemas.openxmlformats.org/officeDocument/2006/relationships/notesSlide" Target="../notesSlides/notesSlide40.xml"/><Relationship Id="rId3" Type="http://schemas.openxmlformats.org/officeDocument/2006/relationships/image" Target="../media/image4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5.xml"/><Relationship Id="rId2" Type="http://schemas.openxmlformats.org/officeDocument/2006/relationships/notesSlide" Target="../notesSlides/notesSlide42.xml"/><Relationship Id="rId3" Type="http://schemas.openxmlformats.org/officeDocument/2006/relationships/image" Target="../media/image42.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5.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notesSlide" Target="../notesSlides/notesSlide46.xml"/><Relationship Id="rId3" Type="http://schemas.openxmlformats.org/officeDocument/2006/relationships/image" Target="../media/image38.jp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notesSlide" Target="../notesSlides/notesSlide47.xml"/><Relationship Id="rId3" Type="http://schemas.openxmlformats.org/officeDocument/2006/relationships/image" Target="../media/image52.jp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notesSlide" Target="../notesSlides/notesSlide48.xml"/><Relationship Id="rId3" Type="http://schemas.openxmlformats.org/officeDocument/2006/relationships/image" Target="../media/image47.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notesSlide" Target="../notesSlides/notesSlide49.xml"/><Relationship Id="rId3" Type="http://schemas.openxmlformats.org/officeDocument/2006/relationships/image" Target="../media/image41.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notesSlide" Target="../notesSlides/notesSlide50.xml"/><Relationship Id="rId3" Type="http://schemas.openxmlformats.org/officeDocument/2006/relationships/image" Target="../media/image61.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5.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notesSlide" Target="../notesSlides/notesSlide54.xml"/><Relationship Id="rId3" Type="http://schemas.openxmlformats.org/officeDocument/2006/relationships/image" Target="../media/image44.jp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5.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82.xml"/><Relationship Id="rId2" Type="http://schemas.openxmlformats.org/officeDocument/2006/relationships/notesSlide" Target="../notesSlides/notesSlide56.xml"/><Relationship Id="rId3" Type="http://schemas.openxmlformats.org/officeDocument/2006/relationships/image" Target="../media/image54.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82.xml"/><Relationship Id="rId2" Type="http://schemas.openxmlformats.org/officeDocument/2006/relationships/notesSlide" Target="../notesSlides/notesSlide57.xml"/><Relationship Id="rId3" Type="http://schemas.openxmlformats.org/officeDocument/2006/relationships/image" Target="../media/image57.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82.xml"/><Relationship Id="rId2" Type="http://schemas.openxmlformats.org/officeDocument/2006/relationships/notesSlide" Target="../notesSlides/notesSlide58.xml"/><Relationship Id="rId3" Type="http://schemas.openxmlformats.org/officeDocument/2006/relationships/image" Target="../media/image58.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82.xml"/><Relationship Id="rId2" Type="http://schemas.openxmlformats.org/officeDocument/2006/relationships/notesSlide" Target="../notesSlides/notesSlide59.xml"/><Relationship Id="rId3" Type="http://schemas.openxmlformats.org/officeDocument/2006/relationships/image" Target="../media/image5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5.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82.xml"/><Relationship Id="rId2" Type="http://schemas.openxmlformats.org/officeDocument/2006/relationships/notesSlide" Target="../notesSlides/notesSlide61.xml"/><Relationship Id="rId3" Type="http://schemas.openxmlformats.org/officeDocument/2006/relationships/image" Target="../media/image49.jp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82.xml"/><Relationship Id="rId2" Type="http://schemas.openxmlformats.org/officeDocument/2006/relationships/notesSlide" Target="../notesSlides/notesSlide62.xml"/><Relationship Id="rId3" Type="http://schemas.openxmlformats.org/officeDocument/2006/relationships/image" Target="../media/image60.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5.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82.xml"/><Relationship Id="rId2" Type="http://schemas.openxmlformats.org/officeDocument/2006/relationships/notesSlide" Target="../notesSlides/notesSlide64.xml"/><Relationship Id="rId3" Type="http://schemas.openxmlformats.org/officeDocument/2006/relationships/image" Target="../media/image50.png"/><Relationship Id="rId4" Type="http://schemas.openxmlformats.org/officeDocument/2006/relationships/image" Target="../media/image56.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82.xml"/><Relationship Id="rId2" Type="http://schemas.openxmlformats.org/officeDocument/2006/relationships/notesSlide" Target="../notesSlides/notesSlide65.xml"/><Relationship Id="rId3" Type="http://schemas.openxmlformats.org/officeDocument/2006/relationships/image" Target="../media/image59.png"/><Relationship Id="rId4" Type="http://schemas.openxmlformats.org/officeDocument/2006/relationships/image" Target="../media/image56.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82.xml"/><Relationship Id="rId2" Type="http://schemas.openxmlformats.org/officeDocument/2006/relationships/notesSlide" Target="../notesSlides/notesSlide66.xml"/><Relationship Id="rId3" Type="http://schemas.openxmlformats.org/officeDocument/2006/relationships/image" Target="../media/image56.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notesSlide" Target="../notesSlides/notesSlide6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sp>
        <p:nvSpPr>
          <p:cNvPr id="455" name="Google Shape;455;p1"/>
          <p:cNvSpPr txBox="1"/>
          <p:nvPr>
            <p:ph type="title"/>
          </p:nvPr>
        </p:nvSpPr>
        <p:spPr>
          <a:xfrm>
            <a:off x="838200" y="365125"/>
            <a:ext cx="10515600" cy="1325563"/>
          </a:xfrm>
          <a:prstGeom prst="rect">
            <a:avLst/>
          </a:prstGeom>
          <a:noFill/>
          <a:ln>
            <a:noFill/>
          </a:ln>
        </p:spPr>
        <p:txBody>
          <a:bodyPr anchorCtr="0" anchor="ctr" bIns="45700" lIns="45700" spcFirstLastPara="1" rIns="45700" wrap="square" tIns="45700">
            <a:normAutofit/>
          </a:bodyPr>
          <a:lstStyle/>
          <a:p>
            <a:pPr indent="0" lvl="0" marL="0" rtl="0" algn="l">
              <a:lnSpc>
                <a:spcPct val="90000"/>
              </a:lnSpc>
              <a:spcBef>
                <a:spcPts val="0"/>
              </a:spcBef>
              <a:spcAft>
                <a:spcPts val="0"/>
              </a:spcAft>
              <a:buClr>
                <a:srgbClr val="000000"/>
              </a:buClr>
              <a:buSzPts val="4400"/>
              <a:buFont typeface="Calibri"/>
              <a:buNone/>
            </a:pPr>
            <a:r>
              <a:t/>
            </a:r>
            <a:endParaRPr/>
          </a:p>
        </p:txBody>
      </p:sp>
      <p:sp>
        <p:nvSpPr>
          <p:cNvPr id="456" name="Google Shape;456;p1"/>
          <p:cNvSpPr txBox="1"/>
          <p:nvPr>
            <p:ph idx="1" type="body"/>
          </p:nvPr>
        </p:nvSpPr>
        <p:spPr>
          <a:xfrm>
            <a:off x="838200" y="1825625"/>
            <a:ext cx="10515600" cy="4351338"/>
          </a:xfrm>
          <a:prstGeom prst="rect">
            <a:avLst/>
          </a:prstGeom>
          <a:noFill/>
          <a:ln>
            <a:noFill/>
          </a:ln>
        </p:spPr>
        <p:txBody>
          <a:bodyPr anchorCtr="0" anchor="t" bIns="45700" lIns="45700" spcFirstLastPara="1" rIns="45700" wrap="square" tIns="45700">
            <a:normAutofit/>
          </a:bodyPr>
          <a:lstStyle/>
          <a:p>
            <a:pPr indent="-50800" lvl="0" marL="228600" rtl="0" algn="l">
              <a:lnSpc>
                <a:spcPct val="90000"/>
              </a:lnSpc>
              <a:spcBef>
                <a:spcPts val="0"/>
              </a:spcBef>
              <a:spcAft>
                <a:spcPts val="0"/>
              </a:spcAft>
              <a:buClr>
                <a:srgbClr val="000000"/>
              </a:buClr>
              <a:buSzPts val="2800"/>
              <a:buNone/>
            </a:pPr>
            <a:r>
              <a:t/>
            </a:r>
            <a:endParaRPr/>
          </a:p>
        </p:txBody>
      </p:sp>
      <p:pic>
        <p:nvPicPr>
          <p:cNvPr descr="&amp;Kcy;&amp;acy;&amp;rcy;&amp;tcy;&amp;icy;&amp;ncy;&amp;kcy;&amp;icy; &amp;pcy;&amp;ocy; &amp;zcy;&amp;acy;&amp;pcy;&amp;rcy;&amp;ocy;&amp;scy;&amp;ucy; personality" id="457" name="Google Shape;457;p1"/>
          <p:cNvPicPr preferRelativeResize="0"/>
          <p:nvPr/>
        </p:nvPicPr>
        <p:blipFill rotWithShape="1">
          <a:blip r:embed="rId3">
            <a:alphaModFix/>
          </a:blip>
          <a:srcRect b="0" l="0" r="0" t="0"/>
          <a:stretch/>
        </p:blipFill>
        <p:spPr>
          <a:xfrm>
            <a:off x="0" y="519755"/>
            <a:ext cx="12192001" cy="6871646"/>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0" name="Shape 550"/>
        <p:cNvGrpSpPr/>
        <p:nvPr/>
      </p:nvGrpSpPr>
      <p:grpSpPr>
        <a:xfrm>
          <a:off x="0" y="0"/>
          <a:ext cx="0" cy="0"/>
          <a:chOff x="0" y="0"/>
          <a:chExt cx="0" cy="0"/>
        </a:xfrm>
      </p:grpSpPr>
      <p:grpSp>
        <p:nvGrpSpPr>
          <p:cNvPr id="551" name="Google Shape;551;p8"/>
          <p:cNvGrpSpPr/>
          <p:nvPr/>
        </p:nvGrpSpPr>
        <p:grpSpPr>
          <a:xfrm>
            <a:off x="96172" y="96921"/>
            <a:ext cx="2338670" cy="2589672"/>
            <a:chOff x="5226050" y="2312988"/>
            <a:chExt cx="1733551" cy="2235200"/>
          </a:xfrm>
        </p:grpSpPr>
        <p:sp>
          <p:nvSpPr>
            <p:cNvPr id="552" name="Google Shape;552;p8"/>
            <p:cNvSpPr/>
            <p:nvPr/>
          </p:nvSpPr>
          <p:spPr>
            <a:xfrm>
              <a:off x="6072188" y="3017838"/>
              <a:ext cx="887413" cy="1530350"/>
            </a:xfrm>
            <a:custGeom>
              <a:rect b="b" l="l" r="r" t="t"/>
              <a:pathLst>
                <a:path extrusionOk="0" h="480" w="278">
                  <a:moveTo>
                    <a:pt x="151" y="95"/>
                  </a:moveTo>
                  <a:cubicBezTo>
                    <a:pt x="153" y="95"/>
                    <a:pt x="155" y="95"/>
                    <a:pt x="157" y="95"/>
                  </a:cubicBezTo>
                  <a:cubicBezTo>
                    <a:pt x="191" y="95"/>
                    <a:pt x="224" y="95"/>
                    <a:pt x="258" y="95"/>
                  </a:cubicBezTo>
                  <a:cubicBezTo>
                    <a:pt x="261" y="95"/>
                    <a:pt x="263" y="96"/>
                    <a:pt x="264" y="99"/>
                  </a:cubicBezTo>
                  <a:cubicBezTo>
                    <a:pt x="268" y="109"/>
                    <a:pt x="273" y="120"/>
                    <a:pt x="277" y="130"/>
                  </a:cubicBezTo>
                  <a:cubicBezTo>
                    <a:pt x="278" y="134"/>
                    <a:pt x="278" y="139"/>
                    <a:pt x="277" y="143"/>
                  </a:cubicBezTo>
                  <a:cubicBezTo>
                    <a:pt x="277" y="146"/>
                    <a:pt x="273" y="149"/>
                    <a:pt x="271" y="150"/>
                  </a:cubicBezTo>
                  <a:cubicBezTo>
                    <a:pt x="259" y="154"/>
                    <a:pt x="247" y="156"/>
                    <a:pt x="235" y="155"/>
                  </a:cubicBezTo>
                  <a:cubicBezTo>
                    <a:pt x="230" y="154"/>
                    <a:pt x="229" y="156"/>
                    <a:pt x="229" y="160"/>
                  </a:cubicBezTo>
                  <a:cubicBezTo>
                    <a:pt x="230" y="170"/>
                    <a:pt x="230" y="181"/>
                    <a:pt x="229" y="192"/>
                  </a:cubicBezTo>
                  <a:cubicBezTo>
                    <a:pt x="229" y="195"/>
                    <a:pt x="228" y="198"/>
                    <a:pt x="226" y="200"/>
                  </a:cubicBezTo>
                  <a:cubicBezTo>
                    <a:pt x="223" y="203"/>
                    <a:pt x="219" y="207"/>
                    <a:pt x="215" y="210"/>
                  </a:cubicBezTo>
                  <a:cubicBezTo>
                    <a:pt x="212" y="213"/>
                    <a:pt x="212" y="214"/>
                    <a:pt x="215" y="217"/>
                  </a:cubicBezTo>
                  <a:cubicBezTo>
                    <a:pt x="219" y="221"/>
                    <a:pt x="224" y="225"/>
                    <a:pt x="227" y="230"/>
                  </a:cubicBezTo>
                  <a:cubicBezTo>
                    <a:pt x="229" y="231"/>
                    <a:pt x="229" y="234"/>
                    <a:pt x="229" y="235"/>
                  </a:cubicBezTo>
                  <a:cubicBezTo>
                    <a:pt x="226" y="245"/>
                    <a:pt x="223" y="254"/>
                    <a:pt x="220" y="264"/>
                  </a:cubicBezTo>
                  <a:cubicBezTo>
                    <a:pt x="219" y="266"/>
                    <a:pt x="219" y="268"/>
                    <a:pt x="220" y="269"/>
                  </a:cubicBezTo>
                  <a:cubicBezTo>
                    <a:pt x="225" y="280"/>
                    <a:pt x="229" y="291"/>
                    <a:pt x="231" y="303"/>
                  </a:cubicBezTo>
                  <a:cubicBezTo>
                    <a:pt x="233" y="318"/>
                    <a:pt x="227" y="332"/>
                    <a:pt x="209" y="335"/>
                  </a:cubicBezTo>
                  <a:cubicBezTo>
                    <a:pt x="189" y="338"/>
                    <a:pt x="169" y="338"/>
                    <a:pt x="149" y="337"/>
                  </a:cubicBezTo>
                  <a:cubicBezTo>
                    <a:pt x="136" y="336"/>
                    <a:pt x="122" y="333"/>
                    <a:pt x="108" y="331"/>
                  </a:cubicBezTo>
                  <a:cubicBezTo>
                    <a:pt x="105" y="331"/>
                    <a:pt x="103" y="331"/>
                    <a:pt x="103" y="335"/>
                  </a:cubicBezTo>
                  <a:cubicBezTo>
                    <a:pt x="101" y="349"/>
                    <a:pt x="98" y="363"/>
                    <a:pt x="96" y="377"/>
                  </a:cubicBezTo>
                  <a:cubicBezTo>
                    <a:pt x="93" y="391"/>
                    <a:pt x="91" y="405"/>
                    <a:pt x="88" y="420"/>
                  </a:cubicBezTo>
                  <a:cubicBezTo>
                    <a:pt x="85" y="438"/>
                    <a:pt x="82" y="456"/>
                    <a:pt x="79" y="474"/>
                  </a:cubicBezTo>
                  <a:cubicBezTo>
                    <a:pt x="78" y="476"/>
                    <a:pt x="78" y="477"/>
                    <a:pt x="77" y="480"/>
                  </a:cubicBezTo>
                  <a:cubicBezTo>
                    <a:pt x="70" y="476"/>
                    <a:pt x="62" y="473"/>
                    <a:pt x="55" y="469"/>
                  </a:cubicBezTo>
                  <a:cubicBezTo>
                    <a:pt x="38" y="461"/>
                    <a:pt x="21" y="453"/>
                    <a:pt x="4" y="445"/>
                  </a:cubicBezTo>
                  <a:cubicBezTo>
                    <a:pt x="0" y="443"/>
                    <a:pt x="0" y="441"/>
                    <a:pt x="0" y="438"/>
                  </a:cubicBezTo>
                  <a:cubicBezTo>
                    <a:pt x="0" y="392"/>
                    <a:pt x="0" y="347"/>
                    <a:pt x="0" y="301"/>
                  </a:cubicBezTo>
                  <a:cubicBezTo>
                    <a:pt x="0" y="289"/>
                    <a:pt x="0" y="277"/>
                    <a:pt x="0" y="265"/>
                  </a:cubicBezTo>
                  <a:cubicBezTo>
                    <a:pt x="6" y="266"/>
                    <a:pt x="11" y="268"/>
                    <a:pt x="16" y="270"/>
                  </a:cubicBezTo>
                  <a:cubicBezTo>
                    <a:pt x="39" y="278"/>
                    <a:pt x="64" y="273"/>
                    <a:pt x="79" y="255"/>
                  </a:cubicBezTo>
                  <a:cubicBezTo>
                    <a:pt x="98" y="233"/>
                    <a:pt x="93" y="204"/>
                    <a:pt x="72" y="188"/>
                  </a:cubicBezTo>
                  <a:cubicBezTo>
                    <a:pt x="54" y="174"/>
                    <a:pt x="35" y="173"/>
                    <a:pt x="14" y="180"/>
                  </a:cubicBezTo>
                  <a:cubicBezTo>
                    <a:pt x="10" y="182"/>
                    <a:pt x="5" y="183"/>
                    <a:pt x="1" y="185"/>
                  </a:cubicBezTo>
                  <a:cubicBezTo>
                    <a:pt x="1" y="155"/>
                    <a:pt x="1" y="125"/>
                    <a:pt x="1" y="95"/>
                  </a:cubicBezTo>
                  <a:cubicBezTo>
                    <a:pt x="36" y="95"/>
                    <a:pt x="72" y="95"/>
                    <a:pt x="108" y="95"/>
                  </a:cubicBezTo>
                  <a:cubicBezTo>
                    <a:pt x="107" y="90"/>
                    <a:pt x="105" y="85"/>
                    <a:pt x="104" y="80"/>
                  </a:cubicBezTo>
                  <a:cubicBezTo>
                    <a:pt x="101" y="70"/>
                    <a:pt x="97" y="59"/>
                    <a:pt x="95" y="49"/>
                  </a:cubicBezTo>
                  <a:cubicBezTo>
                    <a:pt x="90" y="28"/>
                    <a:pt x="106" y="0"/>
                    <a:pt x="134" y="4"/>
                  </a:cubicBezTo>
                  <a:cubicBezTo>
                    <a:pt x="148" y="5"/>
                    <a:pt x="159" y="16"/>
                    <a:pt x="164" y="33"/>
                  </a:cubicBezTo>
                  <a:cubicBezTo>
                    <a:pt x="166" y="42"/>
                    <a:pt x="164" y="51"/>
                    <a:pt x="161" y="60"/>
                  </a:cubicBezTo>
                  <a:cubicBezTo>
                    <a:pt x="158" y="71"/>
                    <a:pt x="155" y="81"/>
                    <a:pt x="151" y="92"/>
                  </a:cubicBezTo>
                  <a:cubicBezTo>
                    <a:pt x="151" y="92"/>
                    <a:pt x="151" y="93"/>
                    <a:pt x="151" y="95"/>
                  </a:cubicBezTo>
                  <a:close/>
                </a:path>
              </a:pathLst>
            </a:custGeom>
            <a:solidFill>
              <a:srgbClr val="99FFCC"/>
            </a:solidFill>
            <a:ln cap="flat" cmpd="sng" w="9525">
              <a:solidFill>
                <a:srgbClr val="99FFCC"/>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Helvetica Neue"/>
                <a:buNone/>
              </a:pPr>
              <a:r>
                <a:t/>
              </a:r>
              <a:endParaRPr b="0" i="0" sz="1800" u="none" cap="none" strike="noStrike">
                <a:solidFill>
                  <a:srgbClr val="000000"/>
                </a:solidFill>
                <a:latin typeface="Helvetica Neue"/>
                <a:ea typeface="Helvetica Neue"/>
                <a:cs typeface="Helvetica Neue"/>
                <a:sym typeface="Helvetica Neue"/>
              </a:endParaRPr>
            </a:p>
          </p:txBody>
        </p:sp>
        <p:sp>
          <p:nvSpPr>
            <p:cNvPr id="553" name="Google Shape;553;p8"/>
            <p:cNvSpPr/>
            <p:nvPr/>
          </p:nvSpPr>
          <p:spPr>
            <a:xfrm>
              <a:off x="5226050" y="2312988"/>
              <a:ext cx="804863" cy="1268413"/>
            </a:xfrm>
            <a:custGeom>
              <a:rect b="b" l="l" r="r" t="t"/>
              <a:pathLst>
                <a:path extrusionOk="0" h="398" w="252">
                  <a:moveTo>
                    <a:pt x="251" y="132"/>
                  </a:moveTo>
                  <a:cubicBezTo>
                    <a:pt x="244" y="130"/>
                    <a:pt x="237" y="128"/>
                    <a:pt x="230" y="125"/>
                  </a:cubicBezTo>
                  <a:cubicBezTo>
                    <a:pt x="203" y="117"/>
                    <a:pt x="172" y="131"/>
                    <a:pt x="163" y="158"/>
                  </a:cubicBezTo>
                  <a:cubicBezTo>
                    <a:pt x="156" y="182"/>
                    <a:pt x="168" y="205"/>
                    <a:pt x="190" y="215"/>
                  </a:cubicBezTo>
                  <a:cubicBezTo>
                    <a:pt x="205" y="223"/>
                    <a:pt x="221" y="222"/>
                    <a:pt x="236" y="217"/>
                  </a:cubicBezTo>
                  <a:cubicBezTo>
                    <a:pt x="241" y="215"/>
                    <a:pt x="246" y="214"/>
                    <a:pt x="251" y="212"/>
                  </a:cubicBezTo>
                  <a:cubicBezTo>
                    <a:pt x="251" y="242"/>
                    <a:pt x="251" y="272"/>
                    <a:pt x="251" y="302"/>
                  </a:cubicBezTo>
                  <a:cubicBezTo>
                    <a:pt x="249" y="302"/>
                    <a:pt x="247" y="302"/>
                    <a:pt x="245" y="302"/>
                  </a:cubicBezTo>
                  <a:cubicBezTo>
                    <a:pt x="213" y="302"/>
                    <a:pt x="181" y="302"/>
                    <a:pt x="149" y="302"/>
                  </a:cubicBezTo>
                  <a:cubicBezTo>
                    <a:pt x="143" y="302"/>
                    <a:pt x="143" y="302"/>
                    <a:pt x="145" y="308"/>
                  </a:cubicBezTo>
                  <a:cubicBezTo>
                    <a:pt x="149" y="320"/>
                    <a:pt x="153" y="332"/>
                    <a:pt x="156" y="345"/>
                  </a:cubicBezTo>
                  <a:cubicBezTo>
                    <a:pt x="161" y="365"/>
                    <a:pt x="153" y="386"/>
                    <a:pt x="132" y="393"/>
                  </a:cubicBezTo>
                  <a:cubicBezTo>
                    <a:pt x="118" y="398"/>
                    <a:pt x="103" y="394"/>
                    <a:pt x="94" y="379"/>
                  </a:cubicBezTo>
                  <a:cubicBezTo>
                    <a:pt x="86" y="367"/>
                    <a:pt x="85" y="354"/>
                    <a:pt x="89" y="341"/>
                  </a:cubicBezTo>
                  <a:cubicBezTo>
                    <a:pt x="93" y="329"/>
                    <a:pt x="97" y="317"/>
                    <a:pt x="100" y="306"/>
                  </a:cubicBezTo>
                  <a:cubicBezTo>
                    <a:pt x="100" y="305"/>
                    <a:pt x="99" y="303"/>
                    <a:pt x="98" y="302"/>
                  </a:cubicBezTo>
                  <a:cubicBezTo>
                    <a:pt x="97" y="302"/>
                    <a:pt x="96" y="302"/>
                    <a:pt x="95" y="302"/>
                  </a:cubicBezTo>
                  <a:cubicBezTo>
                    <a:pt x="69" y="302"/>
                    <a:pt x="43" y="302"/>
                    <a:pt x="18" y="302"/>
                  </a:cubicBezTo>
                  <a:cubicBezTo>
                    <a:pt x="13" y="302"/>
                    <a:pt x="11" y="301"/>
                    <a:pt x="10" y="297"/>
                  </a:cubicBezTo>
                  <a:cubicBezTo>
                    <a:pt x="8" y="283"/>
                    <a:pt x="4" y="269"/>
                    <a:pt x="3" y="255"/>
                  </a:cubicBezTo>
                  <a:cubicBezTo>
                    <a:pt x="2" y="236"/>
                    <a:pt x="0" y="216"/>
                    <a:pt x="2" y="197"/>
                  </a:cubicBezTo>
                  <a:cubicBezTo>
                    <a:pt x="5" y="149"/>
                    <a:pt x="19" y="106"/>
                    <a:pt x="53" y="70"/>
                  </a:cubicBezTo>
                  <a:cubicBezTo>
                    <a:pt x="70" y="53"/>
                    <a:pt x="90" y="39"/>
                    <a:pt x="112" y="29"/>
                  </a:cubicBezTo>
                  <a:cubicBezTo>
                    <a:pt x="130" y="20"/>
                    <a:pt x="150" y="13"/>
                    <a:pt x="170" y="9"/>
                  </a:cubicBezTo>
                  <a:cubicBezTo>
                    <a:pt x="191" y="4"/>
                    <a:pt x="212" y="2"/>
                    <a:pt x="233" y="1"/>
                  </a:cubicBezTo>
                  <a:cubicBezTo>
                    <a:pt x="238" y="1"/>
                    <a:pt x="243" y="0"/>
                    <a:pt x="248" y="0"/>
                  </a:cubicBezTo>
                  <a:cubicBezTo>
                    <a:pt x="250" y="0"/>
                    <a:pt x="252" y="1"/>
                    <a:pt x="252" y="4"/>
                  </a:cubicBezTo>
                  <a:cubicBezTo>
                    <a:pt x="252" y="46"/>
                    <a:pt x="252" y="88"/>
                    <a:pt x="251" y="131"/>
                  </a:cubicBezTo>
                  <a:cubicBezTo>
                    <a:pt x="251" y="131"/>
                    <a:pt x="251" y="131"/>
                    <a:pt x="251" y="132"/>
                  </a:cubicBezTo>
                  <a:close/>
                </a:path>
              </a:pathLst>
            </a:custGeom>
            <a:solidFill>
              <a:srgbClr val="66CC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Helvetica Neue"/>
                <a:buNone/>
              </a:pPr>
              <a:r>
                <a:t/>
              </a:r>
              <a:endParaRPr b="0" i="0" sz="1800" u="none" cap="none" strike="noStrike">
                <a:solidFill>
                  <a:srgbClr val="000000"/>
                </a:solidFill>
                <a:latin typeface="Helvetica Neue"/>
                <a:ea typeface="Helvetica Neue"/>
                <a:cs typeface="Helvetica Neue"/>
                <a:sym typeface="Helvetica Neue"/>
              </a:endParaRPr>
            </a:p>
          </p:txBody>
        </p:sp>
        <p:sp>
          <p:nvSpPr>
            <p:cNvPr id="554" name="Google Shape;554;p8"/>
            <p:cNvSpPr/>
            <p:nvPr/>
          </p:nvSpPr>
          <p:spPr>
            <a:xfrm>
              <a:off x="5778500" y="2316163"/>
              <a:ext cx="1104900" cy="960438"/>
            </a:xfrm>
            <a:custGeom>
              <a:rect b="b" l="l" r="r" t="t"/>
              <a:pathLst>
                <a:path extrusionOk="0" h="301" w="346">
                  <a:moveTo>
                    <a:pt x="346" y="301"/>
                  </a:moveTo>
                  <a:cubicBezTo>
                    <a:pt x="318" y="301"/>
                    <a:pt x="290" y="301"/>
                    <a:pt x="261" y="301"/>
                  </a:cubicBezTo>
                  <a:cubicBezTo>
                    <a:pt x="263" y="294"/>
                    <a:pt x="265" y="288"/>
                    <a:pt x="267" y="282"/>
                  </a:cubicBezTo>
                  <a:cubicBezTo>
                    <a:pt x="274" y="261"/>
                    <a:pt x="269" y="237"/>
                    <a:pt x="253" y="223"/>
                  </a:cubicBezTo>
                  <a:cubicBezTo>
                    <a:pt x="229" y="200"/>
                    <a:pt x="195" y="208"/>
                    <a:pt x="179" y="236"/>
                  </a:cubicBezTo>
                  <a:cubicBezTo>
                    <a:pt x="170" y="254"/>
                    <a:pt x="171" y="272"/>
                    <a:pt x="178" y="290"/>
                  </a:cubicBezTo>
                  <a:cubicBezTo>
                    <a:pt x="179" y="291"/>
                    <a:pt x="179" y="292"/>
                    <a:pt x="179" y="293"/>
                  </a:cubicBezTo>
                  <a:cubicBezTo>
                    <a:pt x="180" y="295"/>
                    <a:pt x="181" y="298"/>
                    <a:pt x="181" y="301"/>
                  </a:cubicBezTo>
                  <a:cubicBezTo>
                    <a:pt x="152" y="301"/>
                    <a:pt x="122" y="301"/>
                    <a:pt x="92" y="301"/>
                  </a:cubicBezTo>
                  <a:cubicBezTo>
                    <a:pt x="92" y="265"/>
                    <a:pt x="92" y="229"/>
                    <a:pt x="92" y="192"/>
                  </a:cubicBezTo>
                  <a:cubicBezTo>
                    <a:pt x="84" y="195"/>
                    <a:pt x="78" y="197"/>
                    <a:pt x="71" y="199"/>
                  </a:cubicBezTo>
                  <a:cubicBezTo>
                    <a:pt x="59" y="203"/>
                    <a:pt x="48" y="208"/>
                    <a:pt x="35" y="206"/>
                  </a:cubicBezTo>
                  <a:cubicBezTo>
                    <a:pt x="18" y="203"/>
                    <a:pt x="4" y="192"/>
                    <a:pt x="1" y="173"/>
                  </a:cubicBezTo>
                  <a:cubicBezTo>
                    <a:pt x="0" y="160"/>
                    <a:pt x="10" y="145"/>
                    <a:pt x="22" y="140"/>
                  </a:cubicBezTo>
                  <a:cubicBezTo>
                    <a:pt x="34" y="135"/>
                    <a:pt x="45" y="135"/>
                    <a:pt x="57" y="139"/>
                  </a:cubicBezTo>
                  <a:cubicBezTo>
                    <a:pt x="67" y="142"/>
                    <a:pt x="76" y="145"/>
                    <a:pt x="86" y="148"/>
                  </a:cubicBezTo>
                  <a:cubicBezTo>
                    <a:pt x="88" y="148"/>
                    <a:pt x="90" y="149"/>
                    <a:pt x="92" y="149"/>
                  </a:cubicBezTo>
                  <a:cubicBezTo>
                    <a:pt x="92" y="99"/>
                    <a:pt x="92" y="50"/>
                    <a:pt x="92" y="0"/>
                  </a:cubicBezTo>
                  <a:cubicBezTo>
                    <a:pt x="97" y="0"/>
                    <a:pt x="101" y="0"/>
                    <a:pt x="105" y="1"/>
                  </a:cubicBezTo>
                  <a:cubicBezTo>
                    <a:pt x="133" y="3"/>
                    <a:pt x="160" y="8"/>
                    <a:pt x="186" y="19"/>
                  </a:cubicBezTo>
                  <a:cubicBezTo>
                    <a:pt x="225" y="35"/>
                    <a:pt x="256" y="61"/>
                    <a:pt x="278" y="97"/>
                  </a:cubicBezTo>
                  <a:cubicBezTo>
                    <a:pt x="292" y="120"/>
                    <a:pt x="302" y="146"/>
                    <a:pt x="307" y="172"/>
                  </a:cubicBezTo>
                  <a:cubicBezTo>
                    <a:pt x="311" y="190"/>
                    <a:pt x="313" y="209"/>
                    <a:pt x="314" y="227"/>
                  </a:cubicBezTo>
                  <a:cubicBezTo>
                    <a:pt x="315" y="240"/>
                    <a:pt x="319" y="252"/>
                    <a:pt x="325" y="263"/>
                  </a:cubicBezTo>
                  <a:cubicBezTo>
                    <a:pt x="332" y="275"/>
                    <a:pt x="339" y="288"/>
                    <a:pt x="346" y="301"/>
                  </a:cubicBezTo>
                  <a:close/>
                </a:path>
              </a:pathLst>
            </a:custGeom>
            <a:solidFill>
              <a:srgbClr val="FF006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Helvetica Neue"/>
                <a:buNone/>
              </a:pPr>
              <a:r>
                <a:t/>
              </a:r>
              <a:endParaRPr b="0" i="0" sz="1800" u="none" cap="none" strike="noStrike">
                <a:solidFill>
                  <a:srgbClr val="000000"/>
                </a:solidFill>
                <a:latin typeface="Helvetica Neue"/>
                <a:ea typeface="Helvetica Neue"/>
                <a:cs typeface="Helvetica Neue"/>
                <a:sym typeface="Helvetica Neue"/>
              </a:endParaRPr>
            </a:p>
          </p:txBody>
        </p:sp>
        <p:sp>
          <p:nvSpPr>
            <p:cNvPr id="555" name="Google Shape;555;p8"/>
            <p:cNvSpPr/>
            <p:nvPr/>
          </p:nvSpPr>
          <p:spPr>
            <a:xfrm>
              <a:off x="5276850" y="3321051"/>
              <a:ext cx="1054100" cy="1087438"/>
            </a:xfrm>
            <a:custGeom>
              <a:rect b="b" l="l" r="r" t="t"/>
              <a:pathLst>
                <a:path extrusionOk="0" h="341" w="330">
                  <a:moveTo>
                    <a:pt x="145" y="0"/>
                  </a:moveTo>
                  <a:cubicBezTo>
                    <a:pt x="176" y="0"/>
                    <a:pt x="205" y="0"/>
                    <a:pt x="235" y="0"/>
                  </a:cubicBezTo>
                  <a:cubicBezTo>
                    <a:pt x="235" y="36"/>
                    <a:pt x="235" y="71"/>
                    <a:pt x="235" y="108"/>
                  </a:cubicBezTo>
                  <a:cubicBezTo>
                    <a:pt x="242" y="106"/>
                    <a:pt x="248" y="104"/>
                    <a:pt x="255" y="102"/>
                  </a:cubicBezTo>
                  <a:cubicBezTo>
                    <a:pt x="263" y="100"/>
                    <a:pt x="272" y="97"/>
                    <a:pt x="281" y="95"/>
                  </a:cubicBezTo>
                  <a:cubicBezTo>
                    <a:pt x="298" y="92"/>
                    <a:pt x="316" y="101"/>
                    <a:pt x="323" y="116"/>
                  </a:cubicBezTo>
                  <a:cubicBezTo>
                    <a:pt x="330" y="132"/>
                    <a:pt x="324" y="150"/>
                    <a:pt x="309" y="159"/>
                  </a:cubicBezTo>
                  <a:cubicBezTo>
                    <a:pt x="297" y="166"/>
                    <a:pt x="285" y="167"/>
                    <a:pt x="272" y="163"/>
                  </a:cubicBezTo>
                  <a:cubicBezTo>
                    <a:pt x="260" y="159"/>
                    <a:pt x="248" y="155"/>
                    <a:pt x="236" y="151"/>
                  </a:cubicBezTo>
                  <a:cubicBezTo>
                    <a:pt x="236" y="215"/>
                    <a:pt x="236" y="278"/>
                    <a:pt x="236" y="341"/>
                  </a:cubicBezTo>
                  <a:cubicBezTo>
                    <a:pt x="230" y="339"/>
                    <a:pt x="224" y="336"/>
                    <a:pt x="219" y="334"/>
                  </a:cubicBezTo>
                  <a:cubicBezTo>
                    <a:pt x="197" y="323"/>
                    <a:pt x="176" y="313"/>
                    <a:pt x="154" y="303"/>
                  </a:cubicBezTo>
                  <a:cubicBezTo>
                    <a:pt x="133" y="293"/>
                    <a:pt x="112" y="282"/>
                    <a:pt x="91" y="272"/>
                  </a:cubicBezTo>
                  <a:cubicBezTo>
                    <a:pt x="82" y="268"/>
                    <a:pt x="73" y="264"/>
                    <a:pt x="64" y="260"/>
                  </a:cubicBezTo>
                  <a:cubicBezTo>
                    <a:pt x="61" y="258"/>
                    <a:pt x="60" y="257"/>
                    <a:pt x="60" y="253"/>
                  </a:cubicBezTo>
                  <a:cubicBezTo>
                    <a:pt x="61" y="220"/>
                    <a:pt x="62" y="187"/>
                    <a:pt x="63" y="153"/>
                  </a:cubicBezTo>
                  <a:cubicBezTo>
                    <a:pt x="63" y="142"/>
                    <a:pt x="62" y="130"/>
                    <a:pt x="62" y="119"/>
                  </a:cubicBezTo>
                  <a:cubicBezTo>
                    <a:pt x="61" y="115"/>
                    <a:pt x="60" y="111"/>
                    <a:pt x="58" y="109"/>
                  </a:cubicBezTo>
                  <a:cubicBezTo>
                    <a:pt x="40" y="86"/>
                    <a:pt x="25" y="61"/>
                    <a:pt x="13" y="35"/>
                  </a:cubicBezTo>
                  <a:cubicBezTo>
                    <a:pt x="9" y="24"/>
                    <a:pt x="4" y="12"/>
                    <a:pt x="0" y="0"/>
                  </a:cubicBezTo>
                  <a:cubicBezTo>
                    <a:pt x="22" y="0"/>
                    <a:pt x="44" y="0"/>
                    <a:pt x="67" y="0"/>
                  </a:cubicBezTo>
                  <a:cubicBezTo>
                    <a:pt x="65" y="6"/>
                    <a:pt x="64" y="11"/>
                    <a:pt x="62" y="16"/>
                  </a:cubicBezTo>
                  <a:cubicBezTo>
                    <a:pt x="54" y="36"/>
                    <a:pt x="55" y="55"/>
                    <a:pt x="69" y="73"/>
                  </a:cubicBezTo>
                  <a:cubicBezTo>
                    <a:pt x="89" y="101"/>
                    <a:pt x="130" y="98"/>
                    <a:pt x="147" y="68"/>
                  </a:cubicBezTo>
                  <a:cubicBezTo>
                    <a:pt x="156" y="52"/>
                    <a:pt x="157" y="35"/>
                    <a:pt x="151" y="17"/>
                  </a:cubicBezTo>
                  <a:cubicBezTo>
                    <a:pt x="149" y="12"/>
                    <a:pt x="147" y="6"/>
                    <a:pt x="145" y="0"/>
                  </a:cubicBezTo>
                  <a:close/>
                </a:path>
              </a:pathLst>
            </a:custGeom>
            <a:solidFill>
              <a:srgbClr val="FF99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Helvetica Neue"/>
                <a:buNone/>
              </a:pPr>
              <a:r>
                <a:t/>
              </a:r>
              <a:endParaRPr b="0" i="0" sz="1800" u="none" cap="none" strike="noStrike">
                <a:solidFill>
                  <a:srgbClr val="000000"/>
                </a:solidFill>
                <a:latin typeface="Helvetica Neue"/>
                <a:ea typeface="Helvetica Neue"/>
                <a:cs typeface="Helvetica Neue"/>
                <a:sym typeface="Helvetica Neue"/>
              </a:endParaRPr>
            </a:p>
          </p:txBody>
        </p:sp>
      </p:grpSp>
      <p:sp>
        <p:nvSpPr>
          <p:cNvPr id="556" name="Google Shape;556;p8"/>
          <p:cNvSpPr txBox="1"/>
          <p:nvPr/>
        </p:nvSpPr>
        <p:spPr>
          <a:xfrm>
            <a:off x="2434842" y="0"/>
            <a:ext cx="9757159" cy="1200329"/>
          </a:xfrm>
          <a:prstGeom prst="rect">
            <a:avLst/>
          </a:prstGeom>
          <a:noFill/>
          <a:ln>
            <a:noFill/>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Clr>
                <a:srgbClr val="000000"/>
              </a:buClr>
              <a:buSzPts val="2400"/>
              <a:buFont typeface="Calibri"/>
              <a:buNone/>
            </a:pPr>
            <a:r>
              <a:rPr b="0" i="0" lang="en-US" sz="2400" u="none" cap="none" strike="noStrike">
                <a:solidFill>
                  <a:srgbClr val="000000"/>
                </a:solidFill>
                <a:latin typeface="Calibri"/>
                <a:ea typeface="Calibri"/>
                <a:cs typeface="Calibri"/>
                <a:sym typeface="Calibri"/>
              </a:rPr>
              <a:t>The adjectives below describe personality. </a:t>
            </a:r>
            <a:endParaRPr b="0" i="0" sz="2400" u="none" cap="none" strike="noStrike">
              <a:solidFill>
                <a:srgbClr val="000000"/>
              </a:solidFill>
              <a:latin typeface="Calibri"/>
              <a:ea typeface="Calibri"/>
              <a:cs typeface="Calibri"/>
              <a:sym typeface="Calibri"/>
            </a:endParaRPr>
          </a:p>
          <a:p>
            <a:pPr indent="0" lvl="0" marL="0" marR="0" rtl="0" algn="just">
              <a:lnSpc>
                <a:spcPct val="150000"/>
              </a:lnSpc>
              <a:spcBef>
                <a:spcPts val="0"/>
              </a:spcBef>
              <a:spcAft>
                <a:spcPts val="0"/>
              </a:spcAft>
              <a:buClr>
                <a:srgbClr val="000000"/>
              </a:buClr>
              <a:buSzPts val="2400"/>
              <a:buFont typeface="Calibri"/>
              <a:buNone/>
            </a:pPr>
            <a:r>
              <a:rPr b="0" i="0" lang="en-US" sz="2400" u="none" cap="none" strike="noStrike">
                <a:solidFill>
                  <a:srgbClr val="000000"/>
                </a:solidFill>
                <a:latin typeface="Calibri"/>
                <a:ea typeface="Calibri"/>
                <a:cs typeface="Calibri"/>
                <a:sym typeface="Calibri"/>
              </a:rPr>
              <a:t>Divide them into </a:t>
            </a:r>
            <a:r>
              <a:rPr b="1" i="0" lang="en-US" sz="2400" u="none" cap="none" strike="noStrike">
                <a:solidFill>
                  <a:srgbClr val="FF0066"/>
                </a:solidFill>
                <a:latin typeface="Calibri"/>
                <a:ea typeface="Calibri"/>
                <a:cs typeface="Calibri"/>
                <a:sym typeface="Calibri"/>
              </a:rPr>
              <a:t>positive</a:t>
            </a:r>
            <a:r>
              <a:rPr b="0" i="0" lang="en-US" sz="2400" u="none" cap="none" strike="noStrike">
                <a:solidFill>
                  <a:srgbClr val="000000"/>
                </a:solidFill>
                <a:latin typeface="Calibri"/>
                <a:ea typeface="Calibri"/>
                <a:cs typeface="Calibri"/>
                <a:sym typeface="Calibri"/>
              </a:rPr>
              <a:t> or </a:t>
            </a:r>
            <a:r>
              <a:rPr b="1" i="0" lang="en-US" sz="2400" u="none" cap="none" strike="noStrike">
                <a:solidFill>
                  <a:srgbClr val="66CCFF"/>
                </a:solidFill>
                <a:latin typeface="Calibri"/>
                <a:ea typeface="Calibri"/>
                <a:cs typeface="Calibri"/>
                <a:sym typeface="Calibri"/>
              </a:rPr>
              <a:t>negative.</a:t>
            </a:r>
            <a:endParaRPr b="1" i="0" sz="2400" u="none" cap="none" strike="noStrike">
              <a:solidFill>
                <a:srgbClr val="000000"/>
              </a:solidFill>
              <a:latin typeface="Calibri"/>
              <a:ea typeface="Calibri"/>
              <a:cs typeface="Calibri"/>
              <a:sym typeface="Calibri"/>
            </a:endParaRPr>
          </a:p>
        </p:txBody>
      </p:sp>
      <p:sp>
        <p:nvSpPr>
          <p:cNvPr id="557" name="Google Shape;557;p8"/>
          <p:cNvSpPr txBox="1"/>
          <p:nvPr/>
        </p:nvSpPr>
        <p:spPr>
          <a:xfrm>
            <a:off x="4157253" y="1705574"/>
            <a:ext cx="2592288" cy="369332"/>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1800"/>
              <a:buFont typeface="Helvetica Neue"/>
              <a:buNone/>
            </a:pPr>
            <a:r>
              <a:rPr b="1" i="0" lang="en-US" sz="1800" u="none" cap="none" strike="noStrike">
                <a:solidFill>
                  <a:srgbClr val="000000"/>
                </a:solidFill>
                <a:latin typeface="Helvetica Neue"/>
                <a:ea typeface="Helvetica Neue"/>
                <a:cs typeface="Helvetica Neue"/>
                <a:sym typeface="Helvetica Neue"/>
              </a:rPr>
              <a:t>Affable</a:t>
            </a:r>
            <a:endParaRPr b="0" i="0" sz="1600" u="none" cap="none" strike="noStrike">
              <a:solidFill>
                <a:srgbClr val="000000"/>
              </a:solidFill>
              <a:latin typeface="Arial"/>
              <a:ea typeface="Arial"/>
              <a:cs typeface="Arial"/>
              <a:sym typeface="Arial"/>
            </a:endParaRPr>
          </a:p>
        </p:txBody>
      </p:sp>
      <p:sp>
        <p:nvSpPr>
          <p:cNvPr id="558" name="Google Shape;558;p8"/>
          <p:cNvSpPr/>
          <p:nvPr/>
        </p:nvSpPr>
        <p:spPr>
          <a:xfrm>
            <a:off x="3465851" y="1726071"/>
            <a:ext cx="533357" cy="542737"/>
          </a:xfrm>
          <a:custGeom>
            <a:rect b="b" l="l" r="r" t="t"/>
            <a:pathLst>
              <a:path extrusionOk="0" h="284" w="239">
                <a:moveTo>
                  <a:pt x="92" y="55"/>
                </a:moveTo>
                <a:cubicBezTo>
                  <a:pt x="115" y="44"/>
                  <a:pt x="138" y="34"/>
                  <a:pt x="161" y="22"/>
                </a:cubicBezTo>
                <a:cubicBezTo>
                  <a:pt x="170" y="41"/>
                  <a:pt x="178" y="58"/>
                  <a:pt x="186" y="76"/>
                </a:cubicBezTo>
                <a:cubicBezTo>
                  <a:pt x="180" y="77"/>
                  <a:pt x="174" y="78"/>
                  <a:pt x="168" y="80"/>
                </a:cubicBezTo>
                <a:cubicBezTo>
                  <a:pt x="145" y="88"/>
                  <a:pt x="132" y="115"/>
                  <a:pt x="147" y="135"/>
                </a:cubicBezTo>
                <a:cubicBezTo>
                  <a:pt x="155" y="147"/>
                  <a:pt x="167" y="152"/>
                  <a:pt x="182" y="150"/>
                </a:cubicBezTo>
                <a:cubicBezTo>
                  <a:pt x="192" y="149"/>
                  <a:pt x="200" y="145"/>
                  <a:pt x="207" y="138"/>
                </a:cubicBezTo>
                <a:cubicBezTo>
                  <a:pt x="209" y="136"/>
                  <a:pt x="211" y="134"/>
                  <a:pt x="214" y="131"/>
                </a:cubicBezTo>
                <a:cubicBezTo>
                  <a:pt x="216" y="136"/>
                  <a:pt x="219" y="141"/>
                  <a:pt x="221" y="145"/>
                </a:cubicBezTo>
                <a:cubicBezTo>
                  <a:pt x="226" y="157"/>
                  <a:pt x="232" y="168"/>
                  <a:pt x="237" y="179"/>
                </a:cubicBezTo>
                <a:cubicBezTo>
                  <a:pt x="239" y="182"/>
                  <a:pt x="238" y="183"/>
                  <a:pt x="236" y="184"/>
                </a:cubicBezTo>
                <a:cubicBezTo>
                  <a:pt x="217" y="194"/>
                  <a:pt x="198" y="203"/>
                  <a:pt x="178" y="212"/>
                </a:cubicBezTo>
                <a:cubicBezTo>
                  <a:pt x="176" y="214"/>
                  <a:pt x="174" y="215"/>
                  <a:pt x="171" y="216"/>
                </a:cubicBezTo>
                <a:cubicBezTo>
                  <a:pt x="172" y="218"/>
                  <a:pt x="173" y="219"/>
                  <a:pt x="174" y="221"/>
                </a:cubicBezTo>
                <a:cubicBezTo>
                  <a:pt x="181" y="228"/>
                  <a:pt x="188" y="235"/>
                  <a:pt x="194" y="243"/>
                </a:cubicBezTo>
                <a:cubicBezTo>
                  <a:pt x="201" y="253"/>
                  <a:pt x="199" y="268"/>
                  <a:pt x="191" y="275"/>
                </a:cubicBezTo>
                <a:cubicBezTo>
                  <a:pt x="181" y="284"/>
                  <a:pt x="162" y="281"/>
                  <a:pt x="155" y="268"/>
                </a:cubicBezTo>
                <a:cubicBezTo>
                  <a:pt x="152" y="262"/>
                  <a:pt x="151" y="255"/>
                  <a:pt x="150" y="248"/>
                </a:cubicBezTo>
                <a:cubicBezTo>
                  <a:pt x="148" y="242"/>
                  <a:pt x="148" y="235"/>
                  <a:pt x="147" y="228"/>
                </a:cubicBezTo>
                <a:cubicBezTo>
                  <a:pt x="124" y="239"/>
                  <a:pt x="101" y="250"/>
                  <a:pt x="78" y="261"/>
                </a:cubicBezTo>
                <a:cubicBezTo>
                  <a:pt x="69" y="242"/>
                  <a:pt x="60" y="224"/>
                  <a:pt x="51" y="204"/>
                </a:cubicBezTo>
                <a:cubicBezTo>
                  <a:pt x="57" y="203"/>
                  <a:pt x="64" y="202"/>
                  <a:pt x="70" y="201"/>
                </a:cubicBezTo>
                <a:cubicBezTo>
                  <a:pt x="89" y="199"/>
                  <a:pt x="108" y="182"/>
                  <a:pt x="103" y="157"/>
                </a:cubicBezTo>
                <a:cubicBezTo>
                  <a:pt x="99" y="137"/>
                  <a:pt x="77" y="128"/>
                  <a:pt x="58" y="134"/>
                </a:cubicBezTo>
                <a:cubicBezTo>
                  <a:pt x="47" y="137"/>
                  <a:pt x="40" y="146"/>
                  <a:pt x="32" y="153"/>
                </a:cubicBezTo>
                <a:cubicBezTo>
                  <a:pt x="31" y="154"/>
                  <a:pt x="30" y="154"/>
                  <a:pt x="30" y="155"/>
                </a:cubicBezTo>
                <a:cubicBezTo>
                  <a:pt x="29" y="155"/>
                  <a:pt x="29" y="155"/>
                  <a:pt x="28" y="156"/>
                </a:cubicBezTo>
                <a:cubicBezTo>
                  <a:pt x="17" y="138"/>
                  <a:pt x="10" y="119"/>
                  <a:pt x="0" y="101"/>
                </a:cubicBezTo>
                <a:cubicBezTo>
                  <a:pt x="23" y="90"/>
                  <a:pt x="45" y="79"/>
                  <a:pt x="68" y="67"/>
                </a:cubicBezTo>
                <a:cubicBezTo>
                  <a:pt x="62" y="60"/>
                  <a:pt x="56" y="54"/>
                  <a:pt x="50" y="48"/>
                </a:cubicBezTo>
                <a:cubicBezTo>
                  <a:pt x="44" y="42"/>
                  <a:pt x="40" y="35"/>
                  <a:pt x="40" y="26"/>
                </a:cubicBezTo>
                <a:cubicBezTo>
                  <a:pt x="40" y="15"/>
                  <a:pt x="45" y="7"/>
                  <a:pt x="55" y="3"/>
                </a:cubicBezTo>
                <a:cubicBezTo>
                  <a:pt x="63" y="0"/>
                  <a:pt x="74" y="4"/>
                  <a:pt x="80" y="12"/>
                </a:cubicBezTo>
                <a:cubicBezTo>
                  <a:pt x="83" y="16"/>
                  <a:pt x="86" y="21"/>
                  <a:pt x="87" y="26"/>
                </a:cubicBezTo>
                <a:cubicBezTo>
                  <a:pt x="89" y="35"/>
                  <a:pt x="90" y="45"/>
                  <a:pt x="92" y="55"/>
                </a:cubicBezTo>
                <a:close/>
              </a:path>
            </a:pathLst>
          </a:custGeom>
          <a:solidFill>
            <a:srgbClr val="0686F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Helvetica Neue"/>
              <a:buNone/>
            </a:pPr>
            <a:r>
              <a:t/>
            </a:r>
            <a:endParaRPr b="0" i="0" sz="1800" u="none" cap="none" strike="noStrike">
              <a:solidFill>
                <a:srgbClr val="000000"/>
              </a:solidFill>
              <a:latin typeface="Helvetica Neue"/>
              <a:ea typeface="Helvetica Neue"/>
              <a:cs typeface="Helvetica Neue"/>
              <a:sym typeface="Helvetica Neue"/>
            </a:endParaRPr>
          </a:p>
        </p:txBody>
      </p:sp>
      <p:sp>
        <p:nvSpPr>
          <p:cNvPr id="559" name="Google Shape;559;p8"/>
          <p:cNvSpPr/>
          <p:nvPr/>
        </p:nvSpPr>
        <p:spPr>
          <a:xfrm>
            <a:off x="7748026" y="1731404"/>
            <a:ext cx="533357" cy="542737"/>
          </a:xfrm>
          <a:custGeom>
            <a:rect b="b" l="l" r="r" t="t"/>
            <a:pathLst>
              <a:path extrusionOk="0" h="284" w="239">
                <a:moveTo>
                  <a:pt x="92" y="55"/>
                </a:moveTo>
                <a:cubicBezTo>
                  <a:pt x="115" y="44"/>
                  <a:pt x="138" y="34"/>
                  <a:pt x="161" y="22"/>
                </a:cubicBezTo>
                <a:cubicBezTo>
                  <a:pt x="170" y="41"/>
                  <a:pt x="178" y="58"/>
                  <a:pt x="186" y="76"/>
                </a:cubicBezTo>
                <a:cubicBezTo>
                  <a:pt x="180" y="77"/>
                  <a:pt x="174" y="78"/>
                  <a:pt x="168" y="80"/>
                </a:cubicBezTo>
                <a:cubicBezTo>
                  <a:pt x="145" y="88"/>
                  <a:pt x="132" y="115"/>
                  <a:pt x="147" y="135"/>
                </a:cubicBezTo>
                <a:cubicBezTo>
                  <a:pt x="155" y="147"/>
                  <a:pt x="167" y="152"/>
                  <a:pt x="182" y="150"/>
                </a:cubicBezTo>
                <a:cubicBezTo>
                  <a:pt x="192" y="149"/>
                  <a:pt x="200" y="145"/>
                  <a:pt x="207" y="138"/>
                </a:cubicBezTo>
                <a:cubicBezTo>
                  <a:pt x="209" y="136"/>
                  <a:pt x="211" y="134"/>
                  <a:pt x="214" y="131"/>
                </a:cubicBezTo>
                <a:cubicBezTo>
                  <a:pt x="216" y="136"/>
                  <a:pt x="219" y="141"/>
                  <a:pt x="221" y="145"/>
                </a:cubicBezTo>
                <a:cubicBezTo>
                  <a:pt x="226" y="157"/>
                  <a:pt x="232" y="168"/>
                  <a:pt x="237" y="179"/>
                </a:cubicBezTo>
                <a:cubicBezTo>
                  <a:pt x="239" y="182"/>
                  <a:pt x="238" y="183"/>
                  <a:pt x="236" y="184"/>
                </a:cubicBezTo>
                <a:cubicBezTo>
                  <a:pt x="217" y="194"/>
                  <a:pt x="198" y="203"/>
                  <a:pt x="178" y="212"/>
                </a:cubicBezTo>
                <a:cubicBezTo>
                  <a:pt x="176" y="214"/>
                  <a:pt x="174" y="215"/>
                  <a:pt x="171" y="216"/>
                </a:cubicBezTo>
                <a:cubicBezTo>
                  <a:pt x="172" y="218"/>
                  <a:pt x="173" y="219"/>
                  <a:pt x="174" y="221"/>
                </a:cubicBezTo>
                <a:cubicBezTo>
                  <a:pt x="181" y="228"/>
                  <a:pt x="188" y="235"/>
                  <a:pt x="194" y="243"/>
                </a:cubicBezTo>
                <a:cubicBezTo>
                  <a:pt x="201" y="253"/>
                  <a:pt x="199" y="268"/>
                  <a:pt x="191" y="275"/>
                </a:cubicBezTo>
                <a:cubicBezTo>
                  <a:pt x="181" y="284"/>
                  <a:pt x="162" y="281"/>
                  <a:pt x="155" y="268"/>
                </a:cubicBezTo>
                <a:cubicBezTo>
                  <a:pt x="152" y="262"/>
                  <a:pt x="151" y="255"/>
                  <a:pt x="150" y="248"/>
                </a:cubicBezTo>
                <a:cubicBezTo>
                  <a:pt x="148" y="242"/>
                  <a:pt x="148" y="235"/>
                  <a:pt x="147" y="228"/>
                </a:cubicBezTo>
                <a:cubicBezTo>
                  <a:pt x="124" y="239"/>
                  <a:pt x="101" y="250"/>
                  <a:pt x="78" y="261"/>
                </a:cubicBezTo>
                <a:cubicBezTo>
                  <a:pt x="69" y="242"/>
                  <a:pt x="60" y="224"/>
                  <a:pt x="51" y="204"/>
                </a:cubicBezTo>
                <a:cubicBezTo>
                  <a:pt x="57" y="203"/>
                  <a:pt x="64" y="202"/>
                  <a:pt x="70" y="201"/>
                </a:cubicBezTo>
                <a:cubicBezTo>
                  <a:pt x="89" y="199"/>
                  <a:pt x="108" y="182"/>
                  <a:pt x="103" y="157"/>
                </a:cubicBezTo>
                <a:cubicBezTo>
                  <a:pt x="99" y="137"/>
                  <a:pt x="77" y="128"/>
                  <a:pt x="58" y="134"/>
                </a:cubicBezTo>
                <a:cubicBezTo>
                  <a:pt x="47" y="137"/>
                  <a:pt x="40" y="146"/>
                  <a:pt x="32" y="153"/>
                </a:cubicBezTo>
                <a:cubicBezTo>
                  <a:pt x="31" y="154"/>
                  <a:pt x="30" y="154"/>
                  <a:pt x="30" y="155"/>
                </a:cubicBezTo>
                <a:cubicBezTo>
                  <a:pt x="29" y="155"/>
                  <a:pt x="29" y="155"/>
                  <a:pt x="28" y="156"/>
                </a:cubicBezTo>
                <a:cubicBezTo>
                  <a:pt x="17" y="138"/>
                  <a:pt x="10" y="119"/>
                  <a:pt x="0" y="101"/>
                </a:cubicBezTo>
                <a:cubicBezTo>
                  <a:pt x="23" y="90"/>
                  <a:pt x="45" y="79"/>
                  <a:pt x="68" y="67"/>
                </a:cubicBezTo>
                <a:cubicBezTo>
                  <a:pt x="62" y="60"/>
                  <a:pt x="56" y="54"/>
                  <a:pt x="50" y="48"/>
                </a:cubicBezTo>
                <a:cubicBezTo>
                  <a:pt x="44" y="42"/>
                  <a:pt x="40" y="35"/>
                  <a:pt x="40" y="26"/>
                </a:cubicBezTo>
                <a:cubicBezTo>
                  <a:pt x="40" y="15"/>
                  <a:pt x="45" y="7"/>
                  <a:pt x="55" y="3"/>
                </a:cubicBezTo>
                <a:cubicBezTo>
                  <a:pt x="63" y="0"/>
                  <a:pt x="74" y="4"/>
                  <a:pt x="80" y="12"/>
                </a:cubicBezTo>
                <a:cubicBezTo>
                  <a:pt x="83" y="16"/>
                  <a:pt x="86" y="21"/>
                  <a:pt x="87" y="26"/>
                </a:cubicBezTo>
                <a:cubicBezTo>
                  <a:pt x="89" y="35"/>
                  <a:pt x="90" y="45"/>
                  <a:pt x="92" y="55"/>
                </a:cubicBezTo>
                <a:close/>
              </a:path>
            </a:pathLst>
          </a:custGeom>
          <a:solidFill>
            <a:srgbClr val="FF006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Helvetica Neue"/>
              <a:buNone/>
            </a:pPr>
            <a:r>
              <a:t/>
            </a:r>
            <a:endParaRPr b="0" i="0" sz="1800" u="none" cap="none" strike="noStrike">
              <a:solidFill>
                <a:srgbClr val="000000"/>
              </a:solidFill>
              <a:latin typeface="Helvetica Neue"/>
              <a:ea typeface="Helvetica Neue"/>
              <a:cs typeface="Helvetica Neue"/>
              <a:sym typeface="Helvetica Neue"/>
            </a:endParaRPr>
          </a:p>
        </p:txBody>
      </p:sp>
      <p:sp>
        <p:nvSpPr>
          <p:cNvPr id="560" name="Google Shape;560;p8"/>
          <p:cNvSpPr/>
          <p:nvPr/>
        </p:nvSpPr>
        <p:spPr>
          <a:xfrm>
            <a:off x="7872433" y="3786628"/>
            <a:ext cx="533357" cy="542737"/>
          </a:xfrm>
          <a:custGeom>
            <a:rect b="b" l="l" r="r" t="t"/>
            <a:pathLst>
              <a:path extrusionOk="0" h="284" w="239">
                <a:moveTo>
                  <a:pt x="92" y="55"/>
                </a:moveTo>
                <a:cubicBezTo>
                  <a:pt x="115" y="44"/>
                  <a:pt x="138" y="34"/>
                  <a:pt x="161" y="22"/>
                </a:cubicBezTo>
                <a:cubicBezTo>
                  <a:pt x="170" y="41"/>
                  <a:pt x="178" y="58"/>
                  <a:pt x="186" y="76"/>
                </a:cubicBezTo>
                <a:cubicBezTo>
                  <a:pt x="180" y="77"/>
                  <a:pt x="174" y="78"/>
                  <a:pt x="168" y="80"/>
                </a:cubicBezTo>
                <a:cubicBezTo>
                  <a:pt x="145" y="88"/>
                  <a:pt x="132" y="115"/>
                  <a:pt x="147" y="135"/>
                </a:cubicBezTo>
                <a:cubicBezTo>
                  <a:pt x="155" y="147"/>
                  <a:pt x="167" y="152"/>
                  <a:pt x="182" y="150"/>
                </a:cubicBezTo>
                <a:cubicBezTo>
                  <a:pt x="192" y="149"/>
                  <a:pt x="200" y="145"/>
                  <a:pt x="207" y="138"/>
                </a:cubicBezTo>
                <a:cubicBezTo>
                  <a:pt x="209" y="136"/>
                  <a:pt x="211" y="134"/>
                  <a:pt x="214" y="131"/>
                </a:cubicBezTo>
                <a:cubicBezTo>
                  <a:pt x="216" y="136"/>
                  <a:pt x="219" y="141"/>
                  <a:pt x="221" y="145"/>
                </a:cubicBezTo>
                <a:cubicBezTo>
                  <a:pt x="226" y="157"/>
                  <a:pt x="232" y="168"/>
                  <a:pt x="237" y="179"/>
                </a:cubicBezTo>
                <a:cubicBezTo>
                  <a:pt x="239" y="182"/>
                  <a:pt x="238" y="183"/>
                  <a:pt x="236" y="184"/>
                </a:cubicBezTo>
                <a:cubicBezTo>
                  <a:pt x="217" y="194"/>
                  <a:pt x="198" y="203"/>
                  <a:pt x="178" y="212"/>
                </a:cubicBezTo>
                <a:cubicBezTo>
                  <a:pt x="176" y="214"/>
                  <a:pt x="174" y="215"/>
                  <a:pt x="171" y="216"/>
                </a:cubicBezTo>
                <a:cubicBezTo>
                  <a:pt x="172" y="218"/>
                  <a:pt x="173" y="219"/>
                  <a:pt x="174" y="221"/>
                </a:cubicBezTo>
                <a:cubicBezTo>
                  <a:pt x="181" y="228"/>
                  <a:pt x="188" y="235"/>
                  <a:pt x="194" y="243"/>
                </a:cubicBezTo>
                <a:cubicBezTo>
                  <a:pt x="201" y="253"/>
                  <a:pt x="199" y="268"/>
                  <a:pt x="191" y="275"/>
                </a:cubicBezTo>
                <a:cubicBezTo>
                  <a:pt x="181" y="284"/>
                  <a:pt x="162" y="281"/>
                  <a:pt x="155" y="268"/>
                </a:cubicBezTo>
                <a:cubicBezTo>
                  <a:pt x="152" y="262"/>
                  <a:pt x="151" y="255"/>
                  <a:pt x="150" y="248"/>
                </a:cubicBezTo>
                <a:cubicBezTo>
                  <a:pt x="148" y="242"/>
                  <a:pt x="148" y="235"/>
                  <a:pt x="147" y="228"/>
                </a:cubicBezTo>
                <a:cubicBezTo>
                  <a:pt x="124" y="239"/>
                  <a:pt x="101" y="250"/>
                  <a:pt x="78" y="261"/>
                </a:cubicBezTo>
                <a:cubicBezTo>
                  <a:pt x="69" y="242"/>
                  <a:pt x="60" y="224"/>
                  <a:pt x="51" y="204"/>
                </a:cubicBezTo>
                <a:cubicBezTo>
                  <a:pt x="57" y="203"/>
                  <a:pt x="64" y="202"/>
                  <a:pt x="70" y="201"/>
                </a:cubicBezTo>
                <a:cubicBezTo>
                  <a:pt x="89" y="199"/>
                  <a:pt x="108" y="182"/>
                  <a:pt x="103" y="157"/>
                </a:cubicBezTo>
                <a:cubicBezTo>
                  <a:pt x="99" y="137"/>
                  <a:pt x="77" y="128"/>
                  <a:pt x="58" y="134"/>
                </a:cubicBezTo>
                <a:cubicBezTo>
                  <a:pt x="47" y="137"/>
                  <a:pt x="40" y="146"/>
                  <a:pt x="32" y="153"/>
                </a:cubicBezTo>
                <a:cubicBezTo>
                  <a:pt x="31" y="154"/>
                  <a:pt x="30" y="154"/>
                  <a:pt x="30" y="155"/>
                </a:cubicBezTo>
                <a:cubicBezTo>
                  <a:pt x="29" y="155"/>
                  <a:pt x="29" y="155"/>
                  <a:pt x="28" y="156"/>
                </a:cubicBezTo>
                <a:cubicBezTo>
                  <a:pt x="17" y="138"/>
                  <a:pt x="10" y="119"/>
                  <a:pt x="0" y="101"/>
                </a:cubicBezTo>
                <a:cubicBezTo>
                  <a:pt x="23" y="90"/>
                  <a:pt x="45" y="79"/>
                  <a:pt x="68" y="67"/>
                </a:cubicBezTo>
                <a:cubicBezTo>
                  <a:pt x="62" y="60"/>
                  <a:pt x="56" y="54"/>
                  <a:pt x="50" y="48"/>
                </a:cubicBezTo>
                <a:cubicBezTo>
                  <a:pt x="44" y="42"/>
                  <a:pt x="40" y="35"/>
                  <a:pt x="40" y="26"/>
                </a:cubicBezTo>
                <a:cubicBezTo>
                  <a:pt x="40" y="15"/>
                  <a:pt x="45" y="7"/>
                  <a:pt x="55" y="3"/>
                </a:cubicBezTo>
                <a:cubicBezTo>
                  <a:pt x="63" y="0"/>
                  <a:pt x="74" y="4"/>
                  <a:pt x="80" y="12"/>
                </a:cubicBezTo>
                <a:cubicBezTo>
                  <a:pt x="83" y="16"/>
                  <a:pt x="86" y="21"/>
                  <a:pt x="87" y="26"/>
                </a:cubicBezTo>
                <a:cubicBezTo>
                  <a:pt x="89" y="35"/>
                  <a:pt x="90" y="45"/>
                  <a:pt x="92" y="55"/>
                </a:cubicBezTo>
                <a:close/>
              </a:path>
            </a:pathLst>
          </a:custGeom>
          <a:solidFill>
            <a:srgbClr val="FF7C8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Helvetica Neue"/>
              <a:buNone/>
            </a:pPr>
            <a:r>
              <a:t/>
            </a:r>
            <a:endParaRPr b="0" i="0" sz="1800" u="none" cap="none" strike="noStrike">
              <a:solidFill>
                <a:srgbClr val="000000"/>
              </a:solidFill>
              <a:latin typeface="Helvetica Neue"/>
              <a:ea typeface="Helvetica Neue"/>
              <a:cs typeface="Helvetica Neue"/>
              <a:sym typeface="Helvetica Neue"/>
            </a:endParaRPr>
          </a:p>
        </p:txBody>
      </p:sp>
      <p:sp>
        <p:nvSpPr>
          <p:cNvPr id="561" name="Google Shape;561;p8"/>
          <p:cNvSpPr txBox="1"/>
          <p:nvPr/>
        </p:nvSpPr>
        <p:spPr>
          <a:xfrm>
            <a:off x="4142430" y="2804279"/>
            <a:ext cx="2592288" cy="369332"/>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1800"/>
              <a:buFont typeface="Helvetica Neue"/>
              <a:buNone/>
            </a:pPr>
            <a:r>
              <a:rPr b="1" i="0" lang="en-US" sz="1800" u="none" cap="none" strike="noStrike">
                <a:solidFill>
                  <a:srgbClr val="000000"/>
                </a:solidFill>
                <a:latin typeface="Helvetica Neue"/>
                <a:ea typeface="Helvetica Neue"/>
                <a:cs typeface="Helvetica Neue"/>
                <a:sym typeface="Helvetica Neue"/>
              </a:rPr>
              <a:t>Quick-tempered</a:t>
            </a:r>
            <a:endParaRPr b="0" i="0" sz="1600" u="none" cap="none" strike="noStrike">
              <a:solidFill>
                <a:srgbClr val="000000"/>
              </a:solidFill>
              <a:latin typeface="Arial"/>
              <a:ea typeface="Arial"/>
              <a:cs typeface="Arial"/>
              <a:sym typeface="Arial"/>
            </a:endParaRPr>
          </a:p>
        </p:txBody>
      </p:sp>
      <p:sp>
        <p:nvSpPr>
          <p:cNvPr id="562" name="Google Shape;562;p8"/>
          <p:cNvSpPr txBox="1"/>
          <p:nvPr/>
        </p:nvSpPr>
        <p:spPr>
          <a:xfrm>
            <a:off x="4131507" y="3874188"/>
            <a:ext cx="2592288" cy="369332"/>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1800"/>
              <a:buFont typeface="Helvetica Neue"/>
              <a:buNone/>
            </a:pPr>
            <a:r>
              <a:rPr b="1" i="0" lang="en-US" sz="1800" u="none" cap="none" strike="noStrike">
                <a:solidFill>
                  <a:srgbClr val="000000"/>
                </a:solidFill>
                <a:latin typeface="Helvetica Neue"/>
                <a:ea typeface="Helvetica Neue"/>
                <a:cs typeface="Helvetica Neue"/>
                <a:sym typeface="Helvetica Neue"/>
              </a:rPr>
              <a:t>Versatile </a:t>
            </a:r>
            <a:endParaRPr b="0" i="0" sz="1600" u="none" cap="none" strike="noStrike">
              <a:solidFill>
                <a:srgbClr val="000000"/>
              </a:solidFill>
              <a:latin typeface="Arial"/>
              <a:ea typeface="Arial"/>
              <a:cs typeface="Arial"/>
              <a:sym typeface="Arial"/>
            </a:endParaRPr>
          </a:p>
        </p:txBody>
      </p:sp>
      <p:sp>
        <p:nvSpPr>
          <p:cNvPr id="563" name="Google Shape;563;p8"/>
          <p:cNvSpPr txBox="1"/>
          <p:nvPr/>
        </p:nvSpPr>
        <p:spPr>
          <a:xfrm>
            <a:off x="4151784" y="4964247"/>
            <a:ext cx="2592288" cy="369332"/>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1800"/>
              <a:buFont typeface="Helvetica Neue"/>
              <a:buNone/>
            </a:pPr>
            <a:r>
              <a:rPr b="1" i="0" lang="en-US" sz="1800" u="none" cap="none" strike="noStrike">
                <a:solidFill>
                  <a:srgbClr val="000000"/>
                </a:solidFill>
                <a:latin typeface="Helvetica Neue"/>
                <a:ea typeface="Helvetica Neue"/>
                <a:cs typeface="Helvetica Neue"/>
                <a:sym typeface="Helvetica Neue"/>
              </a:rPr>
              <a:t>Exuberant </a:t>
            </a:r>
            <a:endParaRPr b="0" i="0" sz="1600" u="none" cap="none" strike="noStrike">
              <a:solidFill>
                <a:srgbClr val="000000"/>
              </a:solidFill>
              <a:latin typeface="Arial"/>
              <a:ea typeface="Arial"/>
              <a:cs typeface="Arial"/>
              <a:sym typeface="Arial"/>
            </a:endParaRPr>
          </a:p>
        </p:txBody>
      </p:sp>
      <p:sp>
        <p:nvSpPr>
          <p:cNvPr id="564" name="Google Shape;564;p8"/>
          <p:cNvSpPr/>
          <p:nvPr/>
        </p:nvSpPr>
        <p:spPr>
          <a:xfrm>
            <a:off x="3561720" y="3762740"/>
            <a:ext cx="533357" cy="542737"/>
          </a:xfrm>
          <a:custGeom>
            <a:rect b="b" l="l" r="r" t="t"/>
            <a:pathLst>
              <a:path extrusionOk="0" h="284" w="239">
                <a:moveTo>
                  <a:pt x="92" y="55"/>
                </a:moveTo>
                <a:cubicBezTo>
                  <a:pt x="115" y="44"/>
                  <a:pt x="138" y="34"/>
                  <a:pt x="161" y="22"/>
                </a:cubicBezTo>
                <a:cubicBezTo>
                  <a:pt x="170" y="41"/>
                  <a:pt x="178" y="58"/>
                  <a:pt x="186" y="76"/>
                </a:cubicBezTo>
                <a:cubicBezTo>
                  <a:pt x="180" y="77"/>
                  <a:pt x="174" y="78"/>
                  <a:pt x="168" y="80"/>
                </a:cubicBezTo>
                <a:cubicBezTo>
                  <a:pt x="145" y="88"/>
                  <a:pt x="132" y="115"/>
                  <a:pt x="147" y="135"/>
                </a:cubicBezTo>
                <a:cubicBezTo>
                  <a:pt x="155" y="147"/>
                  <a:pt x="167" y="152"/>
                  <a:pt x="182" y="150"/>
                </a:cubicBezTo>
                <a:cubicBezTo>
                  <a:pt x="192" y="149"/>
                  <a:pt x="200" y="145"/>
                  <a:pt x="207" y="138"/>
                </a:cubicBezTo>
                <a:cubicBezTo>
                  <a:pt x="209" y="136"/>
                  <a:pt x="211" y="134"/>
                  <a:pt x="214" y="131"/>
                </a:cubicBezTo>
                <a:cubicBezTo>
                  <a:pt x="216" y="136"/>
                  <a:pt x="219" y="141"/>
                  <a:pt x="221" y="145"/>
                </a:cubicBezTo>
                <a:cubicBezTo>
                  <a:pt x="226" y="157"/>
                  <a:pt x="232" y="168"/>
                  <a:pt x="237" y="179"/>
                </a:cubicBezTo>
                <a:cubicBezTo>
                  <a:pt x="239" y="182"/>
                  <a:pt x="238" y="183"/>
                  <a:pt x="236" y="184"/>
                </a:cubicBezTo>
                <a:cubicBezTo>
                  <a:pt x="217" y="194"/>
                  <a:pt x="198" y="203"/>
                  <a:pt x="178" y="212"/>
                </a:cubicBezTo>
                <a:cubicBezTo>
                  <a:pt x="176" y="214"/>
                  <a:pt x="174" y="215"/>
                  <a:pt x="171" y="216"/>
                </a:cubicBezTo>
                <a:cubicBezTo>
                  <a:pt x="172" y="218"/>
                  <a:pt x="173" y="219"/>
                  <a:pt x="174" y="221"/>
                </a:cubicBezTo>
                <a:cubicBezTo>
                  <a:pt x="181" y="228"/>
                  <a:pt x="188" y="235"/>
                  <a:pt x="194" y="243"/>
                </a:cubicBezTo>
                <a:cubicBezTo>
                  <a:pt x="201" y="253"/>
                  <a:pt x="199" y="268"/>
                  <a:pt x="191" y="275"/>
                </a:cubicBezTo>
                <a:cubicBezTo>
                  <a:pt x="181" y="284"/>
                  <a:pt x="162" y="281"/>
                  <a:pt x="155" y="268"/>
                </a:cubicBezTo>
                <a:cubicBezTo>
                  <a:pt x="152" y="262"/>
                  <a:pt x="151" y="255"/>
                  <a:pt x="150" y="248"/>
                </a:cubicBezTo>
                <a:cubicBezTo>
                  <a:pt x="148" y="242"/>
                  <a:pt x="148" y="235"/>
                  <a:pt x="147" y="228"/>
                </a:cubicBezTo>
                <a:cubicBezTo>
                  <a:pt x="124" y="239"/>
                  <a:pt x="101" y="250"/>
                  <a:pt x="78" y="261"/>
                </a:cubicBezTo>
                <a:cubicBezTo>
                  <a:pt x="69" y="242"/>
                  <a:pt x="60" y="224"/>
                  <a:pt x="51" y="204"/>
                </a:cubicBezTo>
                <a:cubicBezTo>
                  <a:pt x="57" y="203"/>
                  <a:pt x="64" y="202"/>
                  <a:pt x="70" y="201"/>
                </a:cubicBezTo>
                <a:cubicBezTo>
                  <a:pt x="89" y="199"/>
                  <a:pt x="108" y="182"/>
                  <a:pt x="103" y="157"/>
                </a:cubicBezTo>
                <a:cubicBezTo>
                  <a:pt x="99" y="137"/>
                  <a:pt x="77" y="128"/>
                  <a:pt x="58" y="134"/>
                </a:cubicBezTo>
                <a:cubicBezTo>
                  <a:pt x="47" y="137"/>
                  <a:pt x="40" y="146"/>
                  <a:pt x="32" y="153"/>
                </a:cubicBezTo>
                <a:cubicBezTo>
                  <a:pt x="31" y="154"/>
                  <a:pt x="30" y="154"/>
                  <a:pt x="30" y="155"/>
                </a:cubicBezTo>
                <a:cubicBezTo>
                  <a:pt x="29" y="155"/>
                  <a:pt x="29" y="155"/>
                  <a:pt x="28" y="156"/>
                </a:cubicBezTo>
                <a:cubicBezTo>
                  <a:pt x="17" y="138"/>
                  <a:pt x="10" y="119"/>
                  <a:pt x="0" y="101"/>
                </a:cubicBezTo>
                <a:cubicBezTo>
                  <a:pt x="23" y="90"/>
                  <a:pt x="45" y="79"/>
                  <a:pt x="68" y="67"/>
                </a:cubicBezTo>
                <a:cubicBezTo>
                  <a:pt x="62" y="60"/>
                  <a:pt x="56" y="54"/>
                  <a:pt x="50" y="48"/>
                </a:cubicBezTo>
                <a:cubicBezTo>
                  <a:pt x="44" y="42"/>
                  <a:pt x="40" y="35"/>
                  <a:pt x="40" y="26"/>
                </a:cubicBezTo>
                <a:cubicBezTo>
                  <a:pt x="40" y="15"/>
                  <a:pt x="45" y="7"/>
                  <a:pt x="55" y="3"/>
                </a:cubicBezTo>
                <a:cubicBezTo>
                  <a:pt x="63" y="0"/>
                  <a:pt x="74" y="4"/>
                  <a:pt x="80" y="12"/>
                </a:cubicBezTo>
                <a:cubicBezTo>
                  <a:pt x="83" y="16"/>
                  <a:pt x="86" y="21"/>
                  <a:pt x="87" y="26"/>
                </a:cubicBezTo>
                <a:cubicBezTo>
                  <a:pt x="89" y="35"/>
                  <a:pt x="90" y="45"/>
                  <a:pt x="92" y="55"/>
                </a:cubicBezTo>
                <a:close/>
              </a:path>
            </a:pathLst>
          </a:custGeom>
          <a:solidFill>
            <a:srgbClr val="6495F8"/>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Helvetica Neue"/>
              <a:buNone/>
            </a:pPr>
            <a:r>
              <a:t/>
            </a:r>
            <a:endParaRPr b="0" i="0" sz="1800" u="none" cap="none" strike="noStrike">
              <a:solidFill>
                <a:srgbClr val="000000"/>
              </a:solidFill>
              <a:latin typeface="Helvetica Neue"/>
              <a:ea typeface="Helvetica Neue"/>
              <a:cs typeface="Helvetica Neue"/>
              <a:sym typeface="Helvetica Neue"/>
            </a:endParaRPr>
          </a:p>
        </p:txBody>
      </p:sp>
      <p:sp>
        <p:nvSpPr>
          <p:cNvPr id="565" name="Google Shape;565;p8"/>
          <p:cNvSpPr/>
          <p:nvPr/>
        </p:nvSpPr>
        <p:spPr>
          <a:xfrm>
            <a:off x="3561719" y="4877545"/>
            <a:ext cx="533357" cy="542737"/>
          </a:xfrm>
          <a:custGeom>
            <a:rect b="b" l="l" r="r" t="t"/>
            <a:pathLst>
              <a:path extrusionOk="0" h="284" w="239">
                <a:moveTo>
                  <a:pt x="92" y="55"/>
                </a:moveTo>
                <a:cubicBezTo>
                  <a:pt x="115" y="44"/>
                  <a:pt x="138" y="34"/>
                  <a:pt x="161" y="22"/>
                </a:cubicBezTo>
                <a:cubicBezTo>
                  <a:pt x="170" y="41"/>
                  <a:pt x="178" y="58"/>
                  <a:pt x="186" y="76"/>
                </a:cubicBezTo>
                <a:cubicBezTo>
                  <a:pt x="180" y="77"/>
                  <a:pt x="174" y="78"/>
                  <a:pt x="168" y="80"/>
                </a:cubicBezTo>
                <a:cubicBezTo>
                  <a:pt x="145" y="88"/>
                  <a:pt x="132" y="115"/>
                  <a:pt x="147" y="135"/>
                </a:cubicBezTo>
                <a:cubicBezTo>
                  <a:pt x="155" y="147"/>
                  <a:pt x="167" y="152"/>
                  <a:pt x="182" y="150"/>
                </a:cubicBezTo>
                <a:cubicBezTo>
                  <a:pt x="192" y="149"/>
                  <a:pt x="200" y="145"/>
                  <a:pt x="207" y="138"/>
                </a:cubicBezTo>
                <a:cubicBezTo>
                  <a:pt x="209" y="136"/>
                  <a:pt x="211" y="134"/>
                  <a:pt x="214" y="131"/>
                </a:cubicBezTo>
                <a:cubicBezTo>
                  <a:pt x="216" y="136"/>
                  <a:pt x="219" y="141"/>
                  <a:pt x="221" y="145"/>
                </a:cubicBezTo>
                <a:cubicBezTo>
                  <a:pt x="226" y="157"/>
                  <a:pt x="232" y="168"/>
                  <a:pt x="237" y="179"/>
                </a:cubicBezTo>
                <a:cubicBezTo>
                  <a:pt x="239" y="182"/>
                  <a:pt x="238" y="183"/>
                  <a:pt x="236" y="184"/>
                </a:cubicBezTo>
                <a:cubicBezTo>
                  <a:pt x="217" y="194"/>
                  <a:pt x="198" y="203"/>
                  <a:pt x="178" y="212"/>
                </a:cubicBezTo>
                <a:cubicBezTo>
                  <a:pt x="176" y="214"/>
                  <a:pt x="174" y="215"/>
                  <a:pt x="171" y="216"/>
                </a:cubicBezTo>
                <a:cubicBezTo>
                  <a:pt x="172" y="218"/>
                  <a:pt x="173" y="219"/>
                  <a:pt x="174" y="221"/>
                </a:cubicBezTo>
                <a:cubicBezTo>
                  <a:pt x="181" y="228"/>
                  <a:pt x="188" y="235"/>
                  <a:pt x="194" y="243"/>
                </a:cubicBezTo>
                <a:cubicBezTo>
                  <a:pt x="201" y="253"/>
                  <a:pt x="199" y="268"/>
                  <a:pt x="191" y="275"/>
                </a:cubicBezTo>
                <a:cubicBezTo>
                  <a:pt x="181" y="284"/>
                  <a:pt x="162" y="281"/>
                  <a:pt x="155" y="268"/>
                </a:cubicBezTo>
                <a:cubicBezTo>
                  <a:pt x="152" y="262"/>
                  <a:pt x="151" y="255"/>
                  <a:pt x="150" y="248"/>
                </a:cubicBezTo>
                <a:cubicBezTo>
                  <a:pt x="148" y="242"/>
                  <a:pt x="148" y="235"/>
                  <a:pt x="147" y="228"/>
                </a:cubicBezTo>
                <a:cubicBezTo>
                  <a:pt x="124" y="239"/>
                  <a:pt x="101" y="250"/>
                  <a:pt x="78" y="261"/>
                </a:cubicBezTo>
                <a:cubicBezTo>
                  <a:pt x="69" y="242"/>
                  <a:pt x="60" y="224"/>
                  <a:pt x="51" y="204"/>
                </a:cubicBezTo>
                <a:cubicBezTo>
                  <a:pt x="57" y="203"/>
                  <a:pt x="64" y="202"/>
                  <a:pt x="70" y="201"/>
                </a:cubicBezTo>
                <a:cubicBezTo>
                  <a:pt x="89" y="199"/>
                  <a:pt x="108" y="182"/>
                  <a:pt x="103" y="157"/>
                </a:cubicBezTo>
                <a:cubicBezTo>
                  <a:pt x="99" y="137"/>
                  <a:pt x="77" y="128"/>
                  <a:pt x="58" y="134"/>
                </a:cubicBezTo>
                <a:cubicBezTo>
                  <a:pt x="47" y="137"/>
                  <a:pt x="40" y="146"/>
                  <a:pt x="32" y="153"/>
                </a:cubicBezTo>
                <a:cubicBezTo>
                  <a:pt x="31" y="154"/>
                  <a:pt x="30" y="154"/>
                  <a:pt x="30" y="155"/>
                </a:cubicBezTo>
                <a:cubicBezTo>
                  <a:pt x="29" y="155"/>
                  <a:pt x="29" y="155"/>
                  <a:pt x="28" y="156"/>
                </a:cubicBezTo>
                <a:cubicBezTo>
                  <a:pt x="17" y="138"/>
                  <a:pt x="10" y="119"/>
                  <a:pt x="0" y="101"/>
                </a:cubicBezTo>
                <a:cubicBezTo>
                  <a:pt x="23" y="90"/>
                  <a:pt x="45" y="79"/>
                  <a:pt x="68" y="67"/>
                </a:cubicBezTo>
                <a:cubicBezTo>
                  <a:pt x="62" y="60"/>
                  <a:pt x="56" y="54"/>
                  <a:pt x="50" y="48"/>
                </a:cubicBezTo>
                <a:cubicBezTo>
                  <a:pt x="44" y="42"/>
                  <a:pt x="40" y="35"/>
                  <a:pt x="40" y="26"/>
                </a:cubicBezTo>
                <a:cubicBezTo>
                  <a:pt x="40" y="15"/>
                  <a:pt x="45" y="7"/>
                  <a:pt x="55" y="3"/>
                </a:cubicBezTo>
                <a:cubicBezTo>
                  <a:pt x="63" y="0"/>
                  <a:pt x="74" y="4"/>
                  <a:pt x="80" y="12"/>
                </a:cubicBezTo>
                <a:cubicBezTo>
                  <a:pt x="83" y="16"/>
                  <a:pt x="86" y="21"/>
                  <a:pt x="87" y="26"/>
                </a:cubicBezTo>
                <a:cubicBezTo>
                  <a:pt x="89" y="35"/>
                  <a:pt x="90" y="45"/>
                  <a:pt x="92" y="55"/>
                </a:cubicBezTo>
                <a:close/>
              </a:path>
            </a:pathLst>
          </a:custGeom>
          <a:solidFill>
            <a:srgbClr val="99FFC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Helvetica Neue"/>
              <a:buNone/>
            </a:pPr>
            <a:r>
              <a:t/>
            </a:r>
            <a:endParaRPr b="0" i="0" sz="1800" u="none" cap="none" strike="noStrike">
              <a:solidFill>
                <a:srgbClr val="000000"/>
              </a:solidFill>
              <a:latin typeface="Helvetica Neue"/>
              <a:ea typeface="Helvetica Neue"/>
              <a:cs typeface="Helvetica Neue"/>
              <a:sym typeface="Helvetica Neue"/>
            </a:endParaRPr>
          </a:p>
        </p:txBody>
      </p:sp>
      <p:sp>
        <p:nvSpPr>
          <p:cNvPr id="566" name="Google Shape;566;p8"/>
          <p:cNvSpPr/>
          <p:nvPr/>
        </p:nvSpPr>
        <p:spPr>
          <a:xfrm>
            <a:off x="3482911" y="2725583"/>
            <a:ext cx="533357" cy="542737"/>
          </a:xfrm>
          <a:custGeom>
            <a:rect b="b" l="l" r="r" t="t"/>
            <a:pathLst>
              <a:path extrusionOk="0" h="284" w="239">
                <a:moveTo>
                  <a:pt x="92" y="55"/>
                </a:moveTo>
                <a:cubicBezTo>
                  <a:pt x="115" y="44"/>
                  <a:pt x="138" y="34"/>
                  <a:pt x="161" y="22"/>
                </a:cubicBezTo>
                <a:cubicBezTo>
                  <a:pt x="170" y="41"/>
                  <a:pt x="178" y="58"/>
                  <a:pt x="186" y="76"/>
                </a:cubicBezTo>
                <a:cubicBezTo>
                  <a:pt x="180" y="77"/>
                  <a:pt x="174" y="78"/>
                  <a:pt x="168" y="80"/>
                </a:cubicBezTo>
                <a:cubicBezTo>
                  <a:pt x="145" y="88"/>
                  <a:pt x="132" y="115"/>
                  <a:pt x="147" y="135"/>
                </a:cubicBezTo>
                <a:cubicBezTo>
                  <a:pt x="155" y="147"/>
                  <a:pt x="167" y="152"/>
                  <a:pt x="182" y="150"/>
                </a:cubicBezTo>
                <a:cubicBezTo>
                  <a:pt x="192" y="149"/>
                  <a:pt x="200" y="145"/>
                  <a:pt x="207" y="138"/>
                </a:cubicBezTo>
                <a:cubicBezTo>
                  <a:pt x="209" y="136"/>
                  <a:pt x="211" y="134"/>
                  <a:pt x="214" y="131"/>
                </a:cubicBezTo>
                <a:cubicBezTo>
                  <a:pt x="216" y="136"/>
                  <a:pt x="219" y="141"/>
                  <a:pt x="221" y="145"/>
                </a:cubicBezTo>
                <a:cubicBezTo>
                  <a:pt x="226" y="157"/>
                  <a:pt x="232" y="168"/>
                  <a:pt x="237" y="179"/>
                </a:cubicBezTo>
                <a:cubicBezTo>
                  <a:pt x="239" y="182"/>
                  <a:pt x="238" y="183"/>
                  <a:pt x="236" y="184"/>
                </a:cubicBezTo>
                <a:cubicBezTo>
                  <a:pt x="217" y="194"/>
                  <a:pt x="198" y="203"/>
                  <a:pt x="178" y="212"/>
                </a:cubicBezTo>
                <a:cubicBezTo>
                  <a:pt x="176" y="214"/>
                  <a:pt x="174" y="215"/>
                  <a:pt x="171" y="216"/>
                </a:cubicBezTo>
                <a:cubicBezTo>
                  <a:pt x="172" y="218"/>
                  <a:pt x="173" y="219"/>
                  <a:pt x="174" y="221"/>
                </a:cubicBezTo>
                <a:cubicBezTo>
                  <a:pt x="181" y="228"/>
                  <a:pt x="188" y="235"/>
                  <a:pt x="194" y="243"/>
                </a:cubicBezTo>
                <a:cubicBezTo>
                  <a:pt x="201" y="253"/>
                  <a:pt x="199" y="268"/>
                  <a:pt x="191" y="275"/>
                </a:cubicBezTo>
                <a:cubicBezTo>
                  <a:pt x="181" y="284"/>
                  <a:pt x="162" y="281"/>
                  <a:pt x="155" y="268"/>
                </a:cubicBezTo>
                <a:cubicBezTo>
                  <a:pt x="152" y="262"/>
                  <a:pt x="151" y="255"/>
                  <a:pt x="150" y="248"/>
                </a:cubicBezTo>
                <a:cubicBezTo>
                  <a:pt x="148" y="242"/>
                  <a:pt x="148" y="235"/>
                  <a:pt x="147" y="228"/>
                </a:cubicBezTo>
                <a:cubicBezTo>
                  <a:pt x="124" y="239"/>
                  <a:pt x="101" y="250"/>
                  <a:pt x="78" y="261"/>
                </a:cubicBezTo>
                <a:cubicBezTo>
                  <a:pt x="69" y="242"/>
                  <a:pt x="60" y="224"/>
                  <a:pt x="51" y="204"/>
                </a:cubicBezTo>
                <a:cubicBezTo>
                  <a:pt x="57" y="203"/>
                  <a:pt x="64" y="202"/>
                  <a:pt x="70" y="201"/>
                </a:cubicBezTo>
                <a:cubicBezTo>
                  <a:pt x="89" y="199"/>
                  <a:pt x="108" y="182"/>
                  <a:pt x="103" y="157"/>
                </a:cubicBezTo>
                <a:cubicBezTo>
                  <a:pt x="99" y="137"/>
                  <a:pt x="77" y="128"/>
                  <a:pt x="58" y="134"/>
                </a:cubicBezTo>
                <a:cubicBezTo>
                  <a:pt x="47" y="137"/>
                  <a:pt x="40" y="146"/>
                  <a:pt x="32" y="153"/>
                </a:cubicBezTo>
                <a:cubicBezTo>
                  <a:pt x="31" y="154"/>
                  <a:pt x="30" y="154"/>
                  <a:pt x="30" y="155"/>
                </a:cubicBezTo>
                <a:cubicBezTo>
                  <a:pt x="29" y="155"/>
                  <a:pt x="29" y="155"/>
                  <a:pt x="28" y="156"/>
                </a:cubicBezTo>
                <a:cubicBezTo>
                  <a:pt x="17" y="138"/>
                  <a:pt x="10" y="119"/>
                  <a:pt x="0" y="101"/>
                </a:cubicBezTo>
                <a:cubicBezTo>
                  <a:pt x="23" y="90"/>
                  <a:pt x="45" y="79"/>
                  <a:pt x="68" y="67"/>
                </a:cubicBezTo>
                <a:cubicBezTo>
                  <a:pt x="62" y="60"/>
                  <a:pt x="56" y="54"/>
                  <a:pt x="50" y="48"/>
                </a:cubicBezTo>
                <a:cubicBezTo>
                  <a:pt x="44" y="42"/>
                  <a:pt x="40" y="35"/>
                  <a:pt x="40" y="26"/>
                </a:cubicBezTo>
                <a:cubicBezTo>
                  <a:pt x="40" y="15"/>
                  <a:pt x="45" y="7"/>
                  <a:pt x="55" y="3"/>
                </a:cubicBezTo>
                <a:cubicBezTo>
                  <a:pt x="63" y="0"/>
                  <a:pt x="74" y="4"/>
                  <a:pt x="80" y="12"/>
                </a:cubicBezTo>
                <a:cubicBezTo>
                  <a:pt x="83" y="16"/>
                  <a:pt x="86" y="21"/>
                  <a:pt x="87" y="26"/>
                </a:cubicBezTo>
                <a:cubicBezTo>
                  <a:pt x="89" y="35"/>
                  <a:pt x="90" y="45"/>
                  <a:pt x="92" y="55"/>
                </a:cubicBezTo>
                <a:close/>
              </a:path>
            </a:pathLst>
          </a:custGeom>
          <a:solidFill>
            <a:srgbClr val="66CC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Helvetica Neue"/>
              <a:buNone/>
            </a:pPr>
            <a:r>
              <a:t/>
            </a:r>
            <a:endParaRPr b="0" i="0" sz="1800" u="none" cap="none" strike="noStrike">
              <a:solidFill>
                <a:srgbClr val="000000"/>
              </a:solidFill>
              <a:latin typeface="Helvetica Neue"/>
              <a:ea typeface="Helvetica Neue"/>
              <a:cs typeface="Helvetica Neue"/>
              <a:sym typeface="Helvetica Neue"/>
            </a:endParaRPr>
          </a:p>
        </p:txBody>
      </p:sp>
      <p:sp>
        <p:nvSpPr>
          <p:cNvPr id="567" name="Google Shape;567;p8"/>
          <p:cNvSpPr/>
          <p:nvPr/>
        </p:nvSpPr>
        <p:spPr>
          <a:xfrm>
            <a:off x="7872433" y="2663584"/>
            <a:ext cx="533357" cy="542737"/>
          </a:xfrm>
          <a:custGeom>
            <a:rect b="b" l="l" r="r" t="t"/>
            <a:pathLst>
              <a:path extrusionOk="0" h="284" w="239">
                <a:moveTo>
                  <a:pt x="92" y="55"/>
                </a:moveTo>
                <a:cubicBezTo>
                  <a:pt x="115" y="44"/>
                  <a:pt x="138" y="34"/>
                  <a:pt x="161" y="22"/>
                </a:cubicBezTo>
                <a:cubicBezTo>
                  <a:pt x="170" y="41"/>
                  <a:pt x="178" y="58"/>
                  <a:pt x="186" y="76"/>
                </a:cubicBezTo>
                <a:cubicBezTo>
                  <a:pt x="180" y="77"/>
                  <a:pt x="174" y="78"/>
                  <a:pt x="168" y="80"/>
                </a:cubicBezTo>
                <a:cubicBezTo>
                  <a:pt x="145" y="88"/>
                  <a:pt x="132" y="115"/>
                  <a:pt x="147" y="135"/>
                </a:cubicBezTo>
                <a:cubicBezTo>
                  <a:pt x="155" y="147"/>
                  <a:pt x="167" y="152"/>
                  <a:pt x="182" y="150"/>
                </a:cubicBezTo>
                <a:cubicBezTo>
                  <a:pt x="192" y="149"/>
                  <a:pt x="200" y="145"/>
                  <a:pt x="207" y="138"/>
                </a:cubicBezTo>
                <a:cubicBezTo>
                  <a:pt x="209" y="136"/>
                  <a:pt x="211" y="134"/>
                  <a:pt x="214" y="131"/>
                </a:cubicBezTo>
                <a:cubicBezTo>
                  <a:pt x="216" y="136"/>
                  <a:pt x="219" y="141"/>
                  <a:pt x="221" y="145"/>
                </a:cubicBezTo>
                <a:cubicBezTo>
                  <a:pt x="226" y="157"/>
                  <a:pt x="232" y="168"/>
                  <a:pt x="237" y="179"/>
                </a:cubicBezTo>
                <a:cubicBezTo>
                  <a:pt x="239" y="182"/>
                  <a:pt x="238" y="183"/>
                  <a:pt x="236" y="184"/>
                </a:cubicBezTo>
                <a:cubicBezTo>
                  <a:pt x="217" y="194"/>
                  <a:pt x="198" y="203"/>
                  <a:pt x="178" y="212"/>
                </a:cubicBezTo>
                <a:cubicBezTo>
                  <a:pt x="176" y="214"/>
                  <a:pt x="174" y="215"/>
                  <a:pt x="171" y="216"/>
                </a:cubicBezTo>
                <a:cubicBezTo>
                  <a:pt x="172" y="218"/>
                  <a:pt x="173" y="219"/>
                  <a:pt x="174" y="221"/>
                </a:cubicBezTo>
                <a:cubicBezTo>
                  <a:pt x="181" y="228"/>
                  <a:pt x="188" y="235"/>
                  <a:pt x="194" y="243"/>
                </a:cubicBezTo>
                <a:cubicBezTo>
                  <a:pt x="201" y="253"/>
                  <a:pt x="199" y="268"/>
                  <a:pt x="191" y="275"/>
                </a:cubicBezTo>
                <a:cubicBezTo>
                  <a:pt x="181" y="284"/>
                  <a:pt x="162" y="281"/>
                  <a:pt x="155" y="268"/>
                </a:cubicBezTo>
                <a:cubicBezTo>
                  <a:pt x="152" y="262"/>
                  <a:pt x="151" y="255"/>
                  <a:pt x="150" y="248"/>
                </a:cubicBezTo>
                <a:cubicBezTo>
                  <a:pt x="148" y="242"/>
                  <a:pt x="148" y="235"/>
                  <a:pt x="147" y="228"/>
                </a:cubicBezTo>
                <a:cubicBezTo>
                  <a:pt x="124" y="239"/>
                  <a:pt x="101" y="250"/>
                  <a:pt x="78" y="261"/>
                </a:cubicBezTo>
                <a:cubicBezTo>
                  <a:pt x="69" y="242"/>
                  <a:pt x="60" y="224"/>
                  <a:pt x="51" y="204"/>
                </a:cubicBezTo>
                <a:cubicBezTo>
                  <a:pt x="57" y="203"/>
                  <a:pt x="64" y="202"/>
                  <a:pt x="70" y="201"/>
                </a:cubicBezTo>
                <a:cubicBezTo>
                  <a:pt x="89" y="199"/>
                  <a:pt x="108" y="182"/>
                  <a:pt x="103" y="157"/>
                </a:cubicBezTo>
                <a:cubicBezTo>
                  <a:pt x="99" y="137"/>
                  <a:pt x="77" y="128"/>
                  <a:pt x="58" y="134"/>
                </a:cubicBezTo>
                <a:cubicBezTo>
                  <a:pt x="47" y="137"/>
                  <a:pt x="40" y="146"/>
                  <a:pt x="32" y="153"/>
                </a:cubicBezTo>
                <a:cubicBezTo>
                  <a:pt x="31" y="154"/>
                  <a:pt x="30" y="154"/>
                  <a:pt x="30" y="155"/>
                </a:cubicBezTo>
                <a:cubicBezTo>
                  <a:pt x="29" y="155"/>
                  <a:pt x="29" y="155"/>
                  <a:pt x="28" y="156"/>
                </a:cubicBezTo>
                <a:cubicBezTo>
                  <a:pt x="17" y="138"/>
                  <a:pt x="10" y="119"/>
                  <a:pt x="0" y="101"/>
                </a:cubicBezTo>
                <a:cubicBezTo>
                  <a:pt x="23" y="90"/>
                  <a:pt x="45" y="79"/>
                  <a:pt x="68" y="67"/>
                </a:cubicBezTo>
                <a:cubicBezTo>
                  <a:pt x="62" y="60"/>
                  <a:pt x="56" y="54"/>
                  <a:pt x="50" y="48"/>
                </a:cubicBezTo>
                <a:cubicBezTo>
                  <a:pt x="44" y="42"/>
                  <a:pt x="40" y="35"/>
                  <a:pt x="40" y="26"/>
                </a:cubicBezTo>
                <a:cubicBezTo>
                  <a:pt x="40" y="15"/>
                  <a:pt x="45" y="7"/>
                  <a:pt x="55" y="3"/>
                </a:cubicBezTo>
                <a:cubicBezTo>
                  <a:pt x="63" y="0"/>
                  <a:pt x="74" y="4"/>
                  <a:pt x="80" y="12"/>
                </a:cubicBezTo>
                <a:cubicBezTo>
                  <a:pt x="83" y="16"/>
                  <a:pt x="86" y="21"/>
                  <a:pt x="87" y="26"/>
                </a:cubicBezTo>
                <a:cubicBezTo>
                  <a:pt x="89" y="35"/>
                  <a:pt x="90" y="45"/>
                  <a:pt x="92" y="55"/>
                </a:cubicBezTo>
                <a:close/>
              </a:path>
            </a:pathLst>
          </a:custGeom>
          <a:solidFill>
            <a:srgbClr val="FF66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Helvetica Neue"/>
              <a:buNone/>
            </a:pPr>
            <a:r>
              <a:t/>
            </a:r>
            <a:endParaRPr b="0" i="0" sz="1800" u="none" cap="none" strike="noStrike">
              <a:solidFill>
                <a:srgbClr val="000000"/>
              </a:solidFill>
              <a:latin typeface="Helvetica Neue"/>
              <a:ea typeface="Helvetica Neue"/>
              <a:cs typeface="Helvetica Neue"/>
              <a:sym typeface="Helvetica Neue"/>
            </a:endParaRPr>
          </a:p>
        </p:txBody>
      </p:sp>
      <p:sp>
        <p:nvSpPr>
          <p:cNvPr id="568" name="Google Shape;568;p8"/>
          <p:cNvSpPr/>
          <p:nvPr/>
        </p:nvSpPr>
        <p:spPr>
          <a:xfrm>
            <a:off x="7872433" y="4877547"/>
            <a:ext cx="533357" cy="542737"/>
          </a:xfrm>
          <a:custGeom>
            <a:rect b="b" l="l" r="r" t="t"/>
            <a:pathLst>
              <a:path extrusionOk="0" h="284" w="239">
                <a:moveTo>
                  <a:pt x="92" y="55"/>
                </a:moveTo>
                <a:cubicBezTo>
                  <a:pt x="115" y="44"/>
                  <a:pt x="138" y="34"/>
                  <a:pt x="161" y="22"/>
                </a:cubicBezTo>
                <a:cubicBezTo>
                  <a:pt x="170" y="41"/>
                  <a:pt x="178" y="58"/>
                  <a:pt x="186" y="76"/>
                </a:cubicBezTo>
                <a:cubicBezTo>
                  <a:pt x="180" y="77"/>
                  <a:pt x="174" y="78"/>
                  <a:pt x="168" y="80"/>
                </a:cubicBezTo>
                <a:cubicBezTo>
                  <a:pt x="145" y="88"/>
                  <a:pt x="132" y="115"/>
                  <a:pt x="147" y="135"/>
                </a:cubicBezTo>
                <a:cubicBezTo>
                  <a:pt x="155" y="147"/>
                  <a:pt x="167" y="152"/>
                  <a:pt x="182" y="150"/>
                </a:cubicBezTo>
                <a:cubicBezTo>
                  <a:pt x="192" y="149"/>
                  <a:pt x="200" y="145"/>
                  <a:pt x="207" y="138"/>
                </a:cubicBezTo>
                <a:cubicBezTo>
                  <a:pt x="209" y="136"/>
                  <a:pt x="211" y="134"/>
                  <a:pt x="214" y="131"/>
                </a:cubicBezTo>
                <a:cubicBezTo>
                  <a:pt x="216" y="136"/>
                  <a:pt x="219" y="141"/>
                  <a:pt x="221" y="145"/>
                </a:cubicBezTo>
                <a:cubicBezTo>
                  <a:pt x="226" y="157"/>
                  <a:pt x="232" y="168"/>
                  <a:pt x="237" y="179"/>
                </a:cubicBezTo>
                <a:cubicBezTo>
                  <a:pt x="239" y="182"/>
                  <a:pt x="238" y="183"/>
                  <a:pt x="236" y="184"/>
                </a:cubicBezTo>
                <a:cubicBezTo>
                  <a:pt x="217" y="194"/>
                  <a:pt x="198" y="203"/>
                  <a:pt x="178" y="212"/>
                </a:cubicBezTo>
                <a:cubicBezTo>
                  <a:pt x="176" y="214"/>
                  <a:pt x="174" y="215"/>
                  <a:pt x="171" y="216"/>
                </a:cubicBezTo>
                <a:cubicBezTo>
                  <a:pt x="172" y="218"/>
                  <a:pt x="173" y="219"/>
                  <a:pt x="174" y="221"/>
                </a:cubicBezTo>
                <a:cubicBezTo>
                  <a:pt x="181" y="228"/>
                  <a:pt x="188" y="235"/>
                  <a:pt x="194" y="243"/>
                </a:cubicBezTo>
                <a:cubicBezTo>
                  <a:pt x="201" y="253"/>
                  <a:pt x="199" y="268"/>
                  <a:pt x="191" y="275"/>
                </a:cubicBezTo>
                <a:cubicBezTo>
                  <a:pt x="181" y="284"/>
                  <a:pt x="162" y="281"/>
                  <a:pt x="155" y="268"/>
                </a:cubicBezTo>
                <a:cubicBezTo>
                  <a:pt x="152" y="262"/>
                  <a:pt x="151" y="255"/>
                  <a:pt x="150" y="248"/>
                </a:cubicBezTo>
                <a:cubicBezTo>
                  <a:pt x="148" y="242"/>
                  <a:pt x="148" y="235"/>
                  <a:pt x="147" y="228"/>
                </a:cubicBezTo>
                <a:cubicBezTo>
                  <a:pt x="124" y="239"/>
                  <a:pt x="101" y="250"/>
                  <a:pt x="78" y="261"/>
                </a:cubicBezTo>
                <a:cubicBezTo>
                  <a:pt x="69" y="242"/>
                  <a:pt x="60" y="224"/>
                  <a:pt x="51" y="204"/>
                </a:cubicBezTo>
                <a:cubicBezTo>
                  <a:pt x="57" y="203"/>
                  <a:pt x="64" y="202"/>
                  <a:pt x="70" y="201"/>
                </a:cubicBezTo>
                <a:cubicBezTo>
                  <a:pt x="89" y="199"/>
                  <a:pt x="108" y="182"/>
                  <a:pt x="103" y="157"/>
                </a:cubicBezTo>
                <a:cubicBezTo>
                  <a:pt x="99" y="137"/>
                  <a:pt x="77" y="128"/>
                  <a:pt x="58" y="134"/>
                </a:cubicBezTo>
                <a:cubicBezTo>
                  <a:pt x="47" y="137"/>
                  <a:pt x="40" y="146"/>
                  <a:pt x="32" y="153"/>
                </a:cubicBezTo>
                <a:cubicBezTo>
                  <a:pt x="31" y="154"/>
                  <a:pt x="30" y="154"/>
                  <a:pt x="30" y="155"/>
                </a:cubicBezTo>
                <a:cubicBezTo>
                  <a:pt x="29" y="155"/>
                  <a:pt x="29" y="155"/>
                  <a:pt x="28" y="156"/>
                </a:cubicBezTo>
                <a:cubicBezTo>
                  <a:pt x="17" y="138"/>
                  <a:pt x="10" y="119"/>
                  <a:pt x="0" y="101"/>
                </a:cubicBezTo>
                <a:cubicBezTo>
                  <a:pt x="23" y="90"/>
                  <a:pt x="45" y="79"/>
                  <a:pt x="68" y="67"/>
                </a:cubicBezTo>
                <a:cubicBezTo>
                  <a:pt x="62" y="60"/>
                  <a:pt x="56" y="54"/>
                  <a:pt x="50" y="48"/>
                </a:cubicBezTo>
                <a:cubicBezTo>
                  <a:pt x="44" y="42"/>
                  <a:pt x="40" y="35"/>
                  <a:pt x="40" y="26"/>
                </a:cubicBezTo>
                <a:cubicBezTo>
                  <a:pt x="40" y="15"/>
                  <a:pt x="45" y="7"/>
                  <a:pt x="55" y="3"/>
                </a:cubicBezTo>
                <a:cubicBezTo>
                  <a:pt x="63" y="0"/>
                  <a:pt x="74" y="4"/>
                  <a:pt x="80" y="12"/>
                </a:cubicBezTo>
                <a:cubicBezTo>
                  <a:pt x="83" y="16"/>
                  <a:pt x="86" y="21"/>
                  <a:pt x="87" y="26"/>
                </a:cubicBezTo>
                <a:cubicBezTo>
                  <a:pt x="89" y="35"/>
                  <a:pt x="90" y="45"/>
                  <a:pt x="92" y="55"/>
                </a:cubicBezTo>
                <a:close/>
              </a:path>
            </a:pathLst>
          </a:custGeom>
          <a:solidFill>
            <a:srgbClr val="FF99C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Helvetica Neue"/>
              <a:buNone/>
            </a:pPr>
            <a:r>
              <a:t/>
            </a:r>
            <a:endParaRPr b="0" i="0" sz="1800" u="none" cap="none" strike="noStrike">
              <a:solidFill>
                <a:srgbClr val="000000"/>
              </a:solidFill>
              <a:latin typeface="Helvetica Neue"/>
              <a:ea typeface="Helvetica Neue"/>
              <a:cs typeface="Helvetica Neue"/>
              <a:sym typeface="Helvetica Neue"/>
            </a:endParaRPr>
          </a:p>
        </p:txBody>
      </p:sp>
      <p:sp>
        <p:nvSpPr>
          <p:cNvPr id="569" name="Google Shape;569;p8"/>
          <p:cNvSpPr txBox="1"/>
          <p:nvPr/>
        </p:nvSpPr>
        <p:spPr>
          <a:xfrm>
            <a:off x="8544272" y="1818106"/>
            <a:ext cx="2592288" cy="369291"/>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1800"/>
              <a:buFont typeface="Arial"/>
              <a:buNone/>
            </a:pPr>
            <a:r>
              <a:rPr b="1" i="0" lang="en-US" sz="1800" u="none" cap="none" strike="noStrike">
                <a:solidFill>
                  <a:srgbClr val="000000"/>
                </a:solidFill>
                <a:latin typeface="Helvetica Neue"/>
                <a:ea typeface="Helvetica Neue"/>
                <a:cs typeface="Helvetica Neue"/>
                <a:sym typeface="Helvetica Neue"/>
              </a:rPr>
              <a:t>Gregarious</a:t>
            </a:r>
            <a:endParaRPr b="1" i="0" sz="1800" u="none" cap="none" strike="noStrike">
              <a:solidFill>
                <a:srgbClr val="000000"/>
              </a:solidFill>
              <a:latin typeface="Helvetica Neue"/>
              <a:ea typeface="Helvetica Neue"/>
              <a:cs typeface="Helvetica Neue"/>
              <a:sym typeface="Helvetica Neue"/>
            </a:endParaRPr>
          </a:p>
        </p:txBody>
      </p:sp>
      <p:sp>
        <p:nvSpPr>
          <p:cNvPr id="570" name="Google Shape;570;p8"/>
          <p:cNvSpPr txBox="1"/>
          <p:nvPr/>
        </p:nvSpPr>
        <p:spPr>
          <a:xfrm>
            <a:off x="8544272" y="2882705"/>
            <a:ext cx="2592288" cy="369332"/>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1800"/>
              <a:buFont typeface="Helvetica Neue"/>
              <a:buNone/>
            </a:pPr>
            <a:r>
              <a:rPr b="1" i="0" lang="en-US" sz="1800" u="none" cap="none" strike="noStrike">
                <a:solidFill>
                  <a:srgbClr val="000000"/>
                </a:solidFill>
                <a:latin typeface="Helvetica Neue"/>
                <a:ea typeface="Helvetica Neue"/>
                <a:cs typeface="Helvetica Neue"/>
                <a:sym typeface="Helvetica Neue"/>
              </a:rPr>
              <a:t>Resentful</a:t>
            </a:r>
            <a:endParaRPr b="0" i="0" sz="1600" u="none" cap="none" strike="noStrike">
              <a:solidFill>
                <a:srgbClr val="000000"/>
              </a:solidFill>
              <a:latin typeface="Arial"/>
              <a:ea typeface="Arial"/>
              <a:cs typeface="Arial"/>
              <a:sym typeface="Arial"/>
            </a:endParaRPr>
          </a:p>
        </p:txBody>
      </p:sp>
      <p:sp>
        <p:nvSpPr>
          <p:cNvPr id="571" name="Google Shape;571;p8"/>
          <p:cNvSpPr txBox="1"/>
          <p:nvPr/>
        </p:nvSpPr>
        <p:spPr>
          <a:xfrm>
            <a:off x="8497745" y="3986100"/>
            <a:ext cx="2592288" cy="369332"/>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1800"/>
              <a:buFont typeface="Helvetica Neue"/>
              <a:buNone/>
            </a:pPr>
            <a:r>
              <a:rPr b="1" i="0" lang="en-US" sz="1800" u="none" cap="none" strike="noStrike">
                <a:solidFill>
                  <a:srgbClr val="000000"/>
                </a:solidFill>
                <a:latin typeface="Helvetica Neue"/>
                <a:ea typeface="Helvetica Neue"/>
                <a:cs typeface="Helvetica Neue"/>
                <a:sym typeface="Helvetica Neue"/>
              </a:rPr>
              <a:t>Over-critical</a:t>
            </a:r>
            <a:endParaRPr b="0" i="0" sz="1600" u="none" cap="none" strike="noStrike">
              <a:solidFill>
                <a:srgbClr val="000000"/>
              </a:solidFill>
              <a:latin typeface="Arial"/>
              <a:ea typeface="Arial"/>
              <a:cs typeface="Arial"/>
              <a:sym typeface="Arial"/>
            </a:endParaRPr>
          </a:p>
        </p:txBody>
      </p:sp>
      <p:sp>
        <p:nvSpPr>
          <p:cNvPr id="572" name="Google Shape;572;p8"/>
          <p:cNvSpPr txBox="1"/>
          <p:nvPr/>
        </p:nvSpPr>
        <p:spPr>
          <a:xfrm>
            <a:off x="8405790" y="5050950"/>
            <a:ext cx="2592288" cy="369332"/>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1800"/>
              <a:buFont typeface="Helvetica Neue"/>
              <a:buNone/>
            </a:pPr>
            <a:r>
              <a:rPr b="1" i="0" lang="en-US" sz="1800" u="none" cap="none" strike="noStrike">
                <a:solidFill>
                  <a:srgbClr val="000000"/>
                </a:solidFill>
                <a:latin typeface="Helvetica Neue"/>
                <a:ea typeface="Helvetica Neue"/>
                <a:cs typeface="Helvetica Neue"/>
                <a:sym typeface="Helvetica Neue"/>
              </a:rPr>
              <a:t>Truculent </a:t>
            </a:r>
            <a:endParaRPr b="0" i="0" sz="1600" u="none" cap="none" strike="noStrike">
              <a:solidFill>
                <a:srgbClr val="000000"/>
              </a:solidFill>
              <a:latin typeface="Arial"/>
              <a:ea typeface="Arial"/>
              <a:cs typeface="Arial"/>
              <a:sym typeface="Arial"/>
            </a:endParaRPr>
          </a:p>
        </p:txBody>
      </p:sp>
      <p:sp>
        <p:nvSpPr>
          <p:cNvPr id="573" name="Google Shape;573;p8"/>
          <p:cNvSpPr/>
          <p:nvPr/>
        </p:nvSpPr>
        <p:spPr>
          <a:xfrm>
            <a:off x="3482911" y="5813039"/>
            <a:ext cx="533357" cy="542737"/>
          </a:xfrm>
          <a:custGeom>
            <a:rect b="b" l="l" r="r" t="t"/>
            <a:pathLst>
              <a:path extrusionOk="0" h="284" w="239">
                <a:moveTo>
                  <a:pt x="92" y="55"/>
                </a:moveTo>
                <a:cubicBezTo>
                  <a:pt x="115" y="44"/>
                  <a:pt x="138" y="34"/>
                  <a:pt x="161" y="22"/>
                </a:cubicBezTo>
                <a:cubicBezTo>
                  <a:pt x="170" y="41"/>
                  <a:pt x="178" y="58"/>
                  <a:pt x="186" y="76"/>
                </a:cubicBezTo>
                <a:cubicBezTo>
                  <a:pt x="180" y="77"/>
                  <a:pt x="174" y="78"/>
                  <a:pt x="168" y="80"/>
                </a:cubicBezTo>
                <a:cubicBezTo>
                  <a:pt x="145" y="88"/>
                  <a:pt x="132" y="115"/>
                  <a:pt x="147" y="135"/>
                </a:cubicBezTo>
                <a:cubicBezTo>
                  <a:pt x="155" y="147"/>
                  <a:pt x="167" y="152"/>
                  <a:pt x="182" y="150"/>
                </a:cubicBezTo>
                <a:cubicBezTo>
                  <a:pt x="192" y="149"/>
                  <a:pt x="200" y="145"/>
                  <a:pt x="207" y="138"/>
                </a:cubicBezTo>
                <a:cubicBezTo>
                  <a:pt x="209" y="136"/>
                  <a:pt x="211" y="134"/>
                  <a:pt x="214" y="131"/>
                </a:cubicBezTo>
                <a:cubicBezTo>
                  <a:pt x="216" y="136"/>
                  <a:pt x="219" y="141"/>
                  <a:pt x="221" y="145"/>
                </a:cubicBezTo>
                <a:cubicBezTo>
                  <a:pt x="226" y="157"/>
                  <a:pt x="232" y="168"/>
                  <a:pt x="237" y="179"/>
                </a:cubicBezTo>
                <a:cubicBezTo>
                  <a:pt x="239" y="182"/>
                  <a:pt x="238" y="183"/>
                  <a:pt x="236" y="184"/>
                </a:cubicBezTo>
                <a:cubicBezTo>
                  <a:pt x="217" y="194"/>
                  <a:pt x="198" y="203"/>
                  <a:pt x="178" y="212"/>
                </a:cubicBezTo>
                <a:cubicBezTo>
                  <a:pt x="176" y="214"/>
                  <a:pt x="174" y="215"/>
                  <a:pt x="171" y="216"/>
                </a:cubicBezTo>
                <a:cubicBezTo>
                  <a:pt x="172" y="218"/>
                  <a:pt x="173" y="219"/>
                  <a:pt x="174" y="221"/>
                </a:cubicBezTo>
                <a:cubicBezTo>
                  <a:pt x="181" y="228"/>
                  <a:pt x="188" y="235"/>
                  <a:pt x="194" y="243"/>
                </a:cubicBezTo>
                <a:cubicBezTo>
                  <a:pt x="201" y="253"/>
                  <a:pt x="199" y="268"/>
                  <a:pt x="191" y="275"/>
                </a:cubicBezTo>
                <a:cubicBezTo>
                  <a:pt x="181" y="284"/>
                  <a:pt x="162" y="281"/>
                  <a:pt x="155" y="268"/>
                </a:cubicBezTo>
                <a:cubicBezTo>
                  <a:pt x="152" y="262"/>
                  <a:pt x="151" y="255"/>
                  <a:pt x="150" y="248"/>
                </a:cubicBezTo>
                <a:cubicBezTo>
                  <a:pt x="148" y="242"/>
                  <a:pt x="148" y="235"/>
                  <a:pt x="147" y="228"/>
                </a:cubicBezTo>
                <a:cubicBezTo>
                  <a:pt x="124" y="239"/>
                  <a:pt x="101" y="250"/>
                  <a:pt x="78" y="261"/>
                </a:cubicBezTo>
                <a:cubicBezTo>
                  <a:pt x="69" y="242"/>
                  <a:pt x="60" y="224"/>
                  <a:pt x="51" y="204"/>
                </a:cubicBezTo>
                <a:cubicBezTo>
                  <a:pt x="57" y="203"/>
                  <a:pt x="64" y="202"/>
                  <a:pt x="70" y="201"/>
                </a:cubicBezTo>
                <a:cubicBezTo>
                  <a:pt x="89" y="199"/>
                  <a:pt x="108" y="182"/>
                  <a:pt x="103" y="157"/>
                </a:cubicBezTo>
                <a:cubicBezTo>
                  <a:pt x="99" y="137"/>
                  <a:pt x="77" y="128"/>
                  <a:pt x="58" y="134"/>
                </a:cubicBezTo>
                <a:cubicBezTo>
                  <a:pt x="47" y="137"/>
                  <a:pt x="40" y="146"/>
                  <a:pt x="32" y="153"/>
                </a:cubicBezTo>
                <a:cubicBezTo>
                  <a:pt x="31" y="154"/>
                  <a:pt x="30" y="154"/>
                  <a:pt x="30" y="155"/>
                </a:cubicBezTo>
                <a:cubicBezTo>
                  <a:pt x="29" y="155"/>
                  <a:pt x="29" y="155"/>
                  <a:pt x="28" y="156"/>
                </a:cubicBezTo>
                <a:cubicBezTo>
                  <a:pt x="17" y="138"/>
                  <a:pt x="10" y="119"/>
                  <a:pt x="0" y="101"/>
                </a:cubicBezTo>
                <a:cubicBezTo>
                  <a:pt x="23" y="90"/>
                  <a:pt x="45" y="79"/>
                  <a:pt x="68" y="67"/>
                </a:cubicBezTo>
                <a:cubicBezTo>
                  <a:pt x="62" y="60"/>
                  <a:pt x="56" y="54"/>
                  <a:pt x="50" y="48"/>
                </a:cubicBezTo>
                <a:cubicBezTo>
                  <a:pt x="44" y="42"/>
                  <a:pt x="40" y="35"/>
                  <a:pt x="40" y="26"/>
                </a:cubicBezTo>
                <a:cubicBezTo>
                  <a:pt x="40" y="15"/>
                  <a:pt x="45" y="7"/>
                  <a:pt x="55" y="3"/>
                </a:cubicBezTo>
                <a:cubicBezTo>
                  <a:pt x="63" y="0"/>
                  <a:pt x="74" y="4"/>
                  <a:pt x="80" y="12"/>
                </a:cubicBezTo>
                <a:cubicBezTo>
                  <a:pt x="83" y="16"/>
                  <a:pt x="86" y="21"/>
                  <a:pt x="87" y="26"/>
                </a:cubicBezTo>
                <a:cubicBezTo>
                  <a:pt x="89" y="35"/>
                  <a:pt x="90" y="45"/>
                  <a:pt x="92" y="55"/>
                </a:cubicBezTo>
                <a:close/>
              </a:path>
            </a:pathLst>
          </a:custGeom>
          <a:solidFill>
            <a:srgbClr val="CCFFCC"/>
          </a:solidFill>
          <a:ln cap="flat" cmpd="sng" w="9525">
            <a:solidFill>
              <a:srgbClr val="CCFFCC"/>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Helvetica Neue"/>
              <a:buNone/>
            </a:pPr>
            <a:r>
              <a:t/>
            </a:r>
            <a:endParaRPr b="0" i="0" sz="1800" u="none" cap="none" strike="noStrike">
              <a:solidFill>
                <a:srgbClr val="000000"/>
              </a:solidFill>
              <a:latin typeface="Helvetica Neue"/>
              <a:ea typeface="Helvetica Neue"/>
              <a:cs typeface="Helvetica Neue"/>
              <a:sym typeface="Helvetica Neue"/>
            </a:endParaRPr>
          </a:p>
        </p:txBody>
      </p:sp>
      <p:sp>
        <p:nvSpPr>
          <p:cNvPr id="574" name="Google Shape;574;p8"/>
          <p:cNvSpPr txBox="1"/>
          <p:nvPr/>
        </p:nvSpPr>
        <p:spPr>
          <a:xfrm>
            <a:off x="4102768" y="5899741"/>
            <a:ext cx="2592288" cy="369332"/>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1800"/>
              <a:buFont typeface="Helvetica Neue"/>
              <a:buNone/>
            </a:pPr>
            <a:r>
              <a:rPr b="1" i="0" lang="en-US" sz="1800" u="none" cap="none" strike="noStrike">
                <a:solidFill>
                  <a:srgbClr val="000000"/>
                </a:solidFill>
                <a:latin typeface="Helvetica Neue"/>
                <a:ea typeface="Helvetica Neue"/>
                <a:cs typeface="Helvetica Neue"/>
                <a:sym typeface="Helvetica Neue"/>
              </a:rPr>
              <a:t>Courteous </a:t>
            </a:r>
            <a:endParaRPr b="0" i="0" sz="1600" u="none" cap="none" strike="noStrike">
              <a:solidFill>
                <a:srgbClr val="000000"/>
              </a:solidFill>
              <a:latin typeface="Arial"/>
              <a:ea typeface="Arial"/>
              <a:cs typeface="Arial"/>
              <a:sym typeface="Arial"/>
            </a:endParaRPr>
          </a:p>
        </p:txBody>
      </p:sp>
      <p:sp>
        <p:nvSpPr>
          <p:cNvPr id="575" name="Google Shape;575;p8"/>
          <p:cNvSpPr/>
          <p:nvPr/>
        </p:nvSpPr>
        <p:spPr>
          <a:xfrm>
            <a:off x="8551956" y="5971054"/>
            <a:ext cx="1492716"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Helvetica Neue"/>
              <a:buNone/>
            </a:pPr>
            <a:r>
              <a:rPr b="1" i="0" lang="en-US" sz="1800" u="none" cap="none" strike="noStrike">
                <a:solidFill>
                  <a:srgbClr val="000000"/>
                </a:solidFill>
                <a:latin typeface="Helvetica Neue"/>
                <a:ea typeface="Helvetica Neue"/>
                <a:cs typeface="Helvetica Neue"/>
                <a:sym typeface="Helvetica Neue"/>
              </a:rPr>
              <a:t>Cynical </a:t>
            </a:r>
            <a:endParaRPr b="1" i="0" sz="1800" u="none" cap="none" strike="noStrike">
              <a:solidFill>
                <a:srgbClr val="000000"/>
              </a:solidFill>
              <a:latin typeface="Helvetica Neue"/>
              <a:ea typeface="Helvetica Neue"/>
              <a:cs typeface="Helvetica Neue"/>
              <a:sym typeface="Helvetica Neue"/>
            </a:endParaRPr>
          </a:p>
        </p:txBody>
      </p:sp>
      <p:sp>
        <p:nvSpPr>
          <p:cNvPr id="576" name="Google Shape;576;p8"/>
          <p:cNvSpPr/>
          <p:nvPr/>
        </p:nvSpPr>
        <p:spPr>
          <a:xfrm>
            <a:off x="7872433" y="5884352"/>
            <a:ext cx="533357" cy="542737"/>
          </a:xfrm>
          <a:custGeom>
            <a:rect b="b" l="l" r="r" t="t"/>
            <a:pathLst>
              <a:path extrusionOk="0" h="284" w="239">
                <a:moveTo>
                  <a:pt x="92" y="55"/>
                </a:moveTo>
                <a:cubicBezTo>
                  <a:pt x="115" y="44"/>
                  <a:pt x="138" y="34"/>
                  <a:pt x="161" y="22"/>
                </a:cubicBezTo>
                <a:cubicBezTo>
                  <a:pt x="170" y="41"/>
                  <a:pt x="178" y="58"/>
                  <a:pt x="186" y="76"/>
                </a:cubicBezTo>
                <a:cubicBezTo>
                  <a:pt x="180" y="77"/>
                  <a:pt x="174" y="78"/>
                  <a:pt x="168" y="80"/>
                </a:cubicBezTo>
                <a:cubicBezTo>
                  <a:pt x="145" y="88"/>
                  <a:pt x="132" y="115"/>
                  <a:pt x="147" y="135"/>
                </a:cubicBezTo>
                <a:cubicBezTo>
                  <a:pt x="155" y="147"/>
                  <a:pt x="167" y="152"/>
                  <a:pt x="182" y="150"/>
                </a:cubicBezTo>
                <a:cubicBezTo>
                  <a:pt x="192" y="149"/>
                  <a:pt x="200" y="145"/>
                  <a:pt x="207" y="138"/>
                </a:cubicBezTo>
                <a:cubicBezTo>
                  <a:pt x="209" y="136"/>
                  <a:pt x="211" y="134"/>
                  <a:pt x="214" y="131"/>
                </a:cubicBezTo>
                <a:cubicBezTo>
                  <a:pt x="216" y="136"/>
                  <a:pt x="219" y="141"/>
                  <a:pt x="221" y="145"/>
                </a:cubicBezTo>
                <a:cubicBezTo>
                  <a:pt x="226" y="157"/>
                  <a:pt x="232" y="168"/>
                  <a:pt x="237" y="179"/>
                </a:cubicBezTo>
                <a:cubicBezTo>
                  <a:pt x="239" y="182"/>
                  <a:pt x="238" y="183"/>
                  <a:pt x="236" y="184"/>
                </a:cubicBezTo>
                <a:cubicBezTo>
                  <a:pt x="217" y="194"/>
                  <a:pt x="198" y="203"/>
                  <a:pt x="178" y="212"/>
                </a:cubicBezTo>
                <a:cubicBezTo>
                  <a:pt x="176" y="214"/>
                  <a:pt x="174" y="215"/>
                  <a:pt x="171" y="216"/>
                </a:cubicBezTo>
                <a:cubicBezTo>
                  <a:pt x="172" y="218"/>
                  <a:pt x="173" y="219"/>
                  <a:pt x="174" y="221"/>
                </a:cubicBezTo>
                <a:cubicBezTo>
                  <a:pt x="181" y="228"/>
                  <a:pt x="188" y="235"/>
                  <a:pt x="194" y="243"/>
                </a:cubicBezTo>
                <a:cubicBezTo>
                  <a:pt x="201" y="253"/>
                  <a:pt x="199" y="268"/>
                  <a:pt x="191" y="275"/>
                </a:cubicBezTo>
                <a:cubicBezTo>
                  <a:pt x="181" y="284"/>
                  <a:pt x="162" y="281"/>
                  <a:pt x="155" y="268"/>
                </a:cubicBezTo>
                <a:cubicBezTo>
                  <a:pt x="152" y="262"/>
                  <a:pt x="151" y="255"/>
                  <a:pt x="150" y="248"/>
                </a:cubicBezTo>
                <a:cubicBezTo>
                  <a:pt x="148" y="242"/>
                  <a:pt x="148" y="235"/>
                  <a:pt x="147" y="228"/>
                </a:cubicBezTo>
                <a:cubicBezTo>
                  <a:pt x="124" y="239"/>
                  <a:pt x="101" y="250"/>
                  <a:pt x="78" y="261"/>
                </a:cubicBezTo>
                <a:cubicBezTo>
                  <a:pt x="69" y="242"/>
                  <a:pt x="60" y="224"/>
                  <a:pt x="51" y="204"/>
                </a:cubicBezTo>
                <a:cubicBezTo>
                  <a:pt x="57" y="203"/>
                  <a:pt x="64" y="202"/>
                  <a:pt x="70" y="201"/>
                </a:cubicBezTo>
                <a:cubicBezTo>
                  <a:pt x="89" y="199"/>
                  <a:pt x="108" y="182"/>
                  <a:pt x="103" y="157"/>
                </a:cubicBezTo>
                <a:cubicBezTo>
                  <a:pt x="99" y="137"/>
                  <a:pt x="77" y="128"/>
                  <a:pt x="58" y="134"/>
                </a:cubicBezTo>
                <a:cubicBezTo>
                  <a:pt x="47" y="137"/>
                  <a:pt x="40" y="146"/>
                  <a:pt x="32" y="153"/>
                </a:cubicBezTo>
                <a:cubicBezTo>
                  <a:pt x="31" y="154"/>
                  <a:pt x="30" y="154"/>
                  <a:pt x="30" y="155"/>
                </a:cubicBezTo>
                <a:cubicBezTo>
                  <a:pt x="29" y="155"/>
                  <a:pt x="29" y="155"/>
                  <a:pt x="28" y="156"/>
                </a:cubicBezTo>
                <a:cubicBezTo>
                  <a:pt x="17" y="138"/>
                  <a:pt x="10" y="119"/>
                  <a:pt x="0" y="101"/>
                </a:cubicBezTo>
                <a:cubicBezTo>
                  <a:pt x="23" y="90"/>
                  <a:pt x="45" y="79"/>
                  <a:pt x="68" y="67"/>
                </a:cubicBezTo>
                <a:cubicBezTo>
                  <a:pt x="62" y="60"/>
                  <a:pt x="56" y="54"/>
                  <a:pt x="50" y="48"/>
                </a:cubicBezTo>
                <a:cubicBezTo>
                  <a:pt x="44" y="42"/>
                  <a:pt x="40" y="35"/>
                  <a:pt x="40" y="26"/>
                </a:cubicBezTo>
                <a:cubicBezTo>
                  <a:pt x="40" y="15"/>
                  <a:pt x="45" y="7"/>
                  <a:pt x="55" y="3"/>
                </a:cubicBezTo>
                <a:cubicBezTo>
                  <a:pt x="63" y="0"/>
                  <a:pt x="74" y="4"/>
                  <a:pt x="80" y="12"/>
                </a:cubicBezTo>
                <a:cubicBezTo>
                  <a:pt x="83" y="16"/>
                  <a:pt x="86" y="21"/>
                  <a:pt x="87" y="26"/>
                </a:cubicBezTo>
                <a:cubicBezTo>
                  <a:pt x="89" y="35"/>
                  <a:pt x="90" y="45"/>
                  <a:pt x="92" y="55"/>
                </a:cubicBezTo>
                <a:close/>
              </a:path>
            </a:pathLst>
          </a:custGeom>
          <a:solidFill>
            <a:srgbClr val="FFCCCC"/>
          </a:solidFill>
          <a:ln cap="flat" cmpd="sng" w="9525">
            <a:solidFill>
              <a:srgbClr val="FFCCCC"/>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Helvetica Neue"/>
              <a:buNone/>
            </a:pPr>
            <a:r>
              <a:t/>
            </a:r>
            <a:endParaRPr b="0" i="0" sz="1800" u="none" cap="none" strike="noStrike">
              <a:solidFill>
                <a:srgbClr val="000000"/>
              </a:solidFill>
              <a:latin typeface="Helvetica Neue"/>
              <a:ea typeface="Helvetica Neue"/>
              <a:cs typeface="Helvetica Neue"/>
              <a:sym typeface="Helvetica Neue"/>
            </a:endParaRPr>
          </a:p>
        </p:txBody>
      </p:sp>
      <p:sp>
        <p:nvSpPr>
          <p:cNvPr id="577" name="Google Shape;577;p8"/>
          <p:cNvSpPr txBox="1"/>
          <p:nvPr>
            <p:ph idx="12" type="sldNum"/>
          </p:nvPr>
        </p:nvSpPr>
        <p:spPr>
          <a:xfrm>
            <a:off x="11089825" y="6404294"/>
            <a:ext cx="263978" cy="269237"/>
          </a:xfrm>
          <a:prstGeom prst="rect">
            <a:avLst/>
          </a:prstGeom>
          <a:noFill/>
          <a:ln>
            <a:noFill/>
          </a:ln>
        </p:spPr>
        <p:txBody>
          <a:bodyPr anchorCtr="0" anchor="ctr" bIns="45700" lIns="45700" spcFirstLastPara="1" rIns="45700" wrap="square" tIns="45700">
            <a:spAutoFit/>
          </a:bodyPr>
          <a:lstStyle/>
          <a:p>
            <a:pPr indent="0" lvl="0" marL="0" rtl="0" algn="r">
              <a:lnSpc>
                <a:spcPct val="100000"/>
              </a:lnSpc>
              <a:spcBef>
                <a:spcPts val="0"/>
              </a:spcBef>
              <a:spcAft>
                <a:spcPts val="0"/>
              </a:spcAft>
              <a:buClr>
                <a:srgbClr val="888888"/>
              </a:buClr>
              <a:buSzPts val="1200"/>
              <a:buFont typeface="Calibri"/>
              <a:buNone/>
            </a:pPr>
            <a:fld id="{00000000-1234-1234-1234-123412341234}" type="slidenum">
              <a:rPr lang="en-US"/>
              <a:t>‹#›</a:t>
            </a:fld>
            <a:endParaRPr/>
          </a:p>
        </p:txBody>
      </p:sp>
      <p:pic>
        <p:nvPicPr>
          <p:cNvPr descr="istockphoto-1205733015-170667a.jpg" id="578" name="Google Shape;578;p8"/>
          <p:cNvPicPr preferRelativeResize="0"/>
          <p:nvPr/>
        </p:nvPicPr>
        <p:blipFill rotWithShape="1">
          <a:blip r:embed="rId3">
            <a:alphaModFix/>
          </a:blip>
          <a:srcRect b="0" l="0" r="0" t="0"/>
          <a:stretch/>
        </p:blipFill>
        <p:spPr>
          <a:xfrm>
            <a:off x="5663952" y="1556792"/>
            <a:ext cx="635000" cy="635000"/>
          </a:xfrm>
          <a:prstGeom prst="rect">
            <a:avLst/>
          </a:prstGeom>
          <a:noFill/>
          <a:ln>
            <a:noFill/>
          </a:ln>
        </p:spPr>
      </p:pic>
      <p:pic>
        <p:nvPicPr>
          <p:cNvPr descr="istockphoto-1205733015-170667a.jpg" id="579" name="Google Shape;579;p8"/>
          <p:cNvPicPr preferRelativeResize="0"/>
          <p:nvPr/>
        </p:nvPicPr>
        <p:blipFill rotWithShape="1">
          <a:blip r:embed="rId3">
            <a:alphaModFix/>
          </a:blip>
          <a:srcRect b="0" l="0" r="0" t="0"/>
          <a:stretch/>
        </p:blipFill>
        <p:spPr>
          <a:xfrm>
            <a:off x="5951984" y="3717032"/>
            <a:ext cx="635000" cy="635000"/>
          </a:xfrm>
          <a:prstGeom prst="rect">
            <a:avLst/>
          </a:prstGeom>
          <a:noFill/>
          <a:ln>
            <a:noFill/>
          </a:ln>
        </p:spPr>
      </p:pic>
      <p:pic>
        <p:nvPicPr>
          <p:cNvPr descr="istockphoto-1205733015-170667a.jpg" id="580" name="Google Shape;580;p8"/>
          <p:cNvPicPr preferRelativeResize="0"/>
          <p:nvPr/>
        </p:nvPicPr>
        <p:blipFill rotWithShape="1">
          <a:blip r:embed="rId3">
            <a:alphaModFix/>
          </a:blip>
          <a:srcRect b="0" l="0" r="0" t="0"/>
          <a:stretch/>
        </p:blipFill>
        <p:spPr>
          <a:xfrm>
            <a:off x="5447928" y="4869160"/>
            <a:ext cx="635000" cy="635000"/>
          </a:xfrm>
          <a:prstGeom prst="rect">
            <a:avLst/>
          </a:prstGeom>
          <a:noFill/>
          <a:ln>
            <a:noFill/>
          </a:ln>
        </p:spPr>
      </p:pic>
      <p:pic>
        <p:nvPicPr>
          <p:cNvPr descr="istockphoto-1205733015-170667a.jpg" id="581" name="Google Shape;581;p8"/>
          <p:cNvPicPr preferRelativeResize="0"/>
          <p:nvPr/>
        </p:nvPicPr>
        <p:blipFill rotWithShape="1">
          <a:blip r:embed="rId3">
            <a:alphaModFix/>
          </a:blip>
          <a:srcRect b="0" l="0" r="0" t="0"/>
          <a:stretch/>
        </p:blipFill>
        <p:spPr>
          <a:xfrm>
            <a:off x="5461000" y="5745454"/>
            <a:ext cx="635000" cy="635000"/>
          </a:xfrm>
          <a:prstGeom prst="rect">
            <a:avLst/>
          </a:prstGeom>
          <a:noFill/>
          <a:ln>
            <a:noFill/>
          </a:ln>
        </p:spPr>
      </p:pic>
      <p:pic>
        <p:nvPicPr>
          <p:cNvPr descr="istockphoto-1205733015-170667a.jpg" id="582" name="Google Shape;582;p8"/>
          <p:cNvPicPr preferRelativeResize="0"/>
          <p:nvPr/>
        </p:nvPicPr>
        <p:blipFill rotWithShape="1">
          <a:blip r:embed="rId3">
            <a:alphaModFix/>
          </a:blip>
          <a:srcRect b="0" l="0" r="0" t="0"/>
          <a:stretch/>
        </p:blipFill>
        <p:spPr>
          <a:xfrm>
            <a:off x="10086386" y="1670249"/>
            <a:ext cx="635000" cy="635000"/>
          </a:xfrm>
          <a:prstGeom prst="rect">
            <a:avLst/>
          </a:prstGeom>
          <a:noFill/>
          <a:ln>
            <a:noFill/>
          </a:ln>
        </p:spPr>
      </p:pic>
      <p:pic>
        <p:nvPicPr>
          <p:cNvPr descr="téléchargement.png" id="583" name="Google Shape;583;p8"/>
          <p:cNvPicPr preferRelativeResize="0"/>
          <p:nvPr/>
        </p:nvPicPr>
        <p:blipFill rotWithShape="1">
          <a:blip r:embed="rId4">
            <a:alphaModFix/>
          </a:blip>
          <a:srcRect b="0" l="0" r="0" t="0"/>
          <a:stretch/>
        </p:blipFill>
        <p:spPr>
          <a:xfrm>
            <a:off x="6250414" y="2709353"/>
            <a:ext cx="889283" cy="554236"/>
          </a:xfrm>
          <a:prstGeom prst="rect">
            <a:avLst/>
          </a:prstGeom>
          <a:noFill/>
          <a:ln>
            <a:noFill/>
          </a:ln>
        </p:spPr>
      </p:pic>
      <p:pic>
        <p:nvPicPr>
          <p:cNvPr descr="téléchargement.png" id="584" name="Google Shape;584;p8"/>
          <p:cNvPicPr preferRelativeResize="0"/>
          <p:nvPr/>
        </p:nvPicPr>
        <p:blipFill rotWithShape="1">
          <a:blip r:embed="rId4">
            <a:alphaModFix/>
          </a:blip>
          <a:srcRect b="0" l="0" r="0" t="0"/>
          <a:stretch/>
        </p:blipFill>
        <p:spPr>
          <a:xfrm>
            <a:off x="9696400" y="2789312"/>
            <a:ext cx="889283" cy="567680"/>
          </a:xfrm>
          <a:prstGeom prst="rect">
            <a:avLst/>
          </a:prstGeom>
          <a:noFill/>
          <a:ln>
            <a:noFill/>
          </a:ln>
        </p:spPr>
      </p:pic>
      <p:pic>
        <p:nvPicPr>
          <p:cNvPr descr="téléchargement.png" id="585" name="Google Shape;585;p8"/>
          <p:cNvPicPr preferRelativeResize="0"/>
          <p:nvPr/>
        </p:nvPicPr>
        <p:blipFill rotWithShape="1">
          <a:blip r:embed="rId4">
            <a:alphaModFix/>
          </a:blip>
          <a:srcRect b="0" l="0" r="0" t="0"/>
          <a:stretch/>
        </p:blipFill>
        <p:spPr>
          <a:xfrm>
            <a:off x="9959245" y="3882876"/>
            <a:ext cx="889283" cy="554236"/>
          </a:xfrm>
          <a:prstGeom prst="rect">
            <a:avLst/>
          </a:prstGeom>
          <a:noFill/>
          <a:ln>
            <a:noFill/>
          </a:ln>
        </p:spPr>
      </p:pic>
      <p:pic>
        <p:nvPicPr>
          <p:cNvPr descr="téléchargement.png" id="586" name="Google Shape;586;p8"/>
          <p:cNvPicPr preferRelativeResize="0"/>
          <p:nvPr/>
        </p:nvPicPr>
        <p:blipFill rotWithShape="1">
          <a:blip r:embed="rId4">
            <a:alphaModFix/>
          </a:blip>
          <a:srcRect b="0" l="0" r="0" t="0"/>
          <a:stretch/>
        </p:blipFill>
        <p:spPr>
          <a:xfrm>
            <a:off x="10144628" y="4973209"/>
            <a:ext cx="889283" cy="554236"/>
          </a:xfrm>
          <a:prstGeom prst="rect">
            <a:avLst/>
          </a:prstGeom>
          <a:noFill/>
          <a:ln>
            <a:noFill/>
          </a:ln>
        </p:spPr>
      </p:pic>
      <p:pic>
        <p:nvPicPr>
          <p:cNvPr descr="téléchargement.png" id="587" name="Google Shape;587;p8"/>
          <p:cNvPicPr preferRelativeResize="0"/>
          <p:nvPr/>
        </p:nvPicPr>
        <p:blipFill rotWithShape="1">
          <a:blip r:embed="rId4">
            <a:alphaModFix/>
          </a:blip>
          <a:srcRect b="0" l="0" r="0" t="0"/>
          <a:stretch/>
        </p:blipFill>
        <p:spPr>
          <a:xfrm>
            <a:off x="9984432" y="5899100"/>
            <a:ext cx="889283" cy="554236"/>
          </a:xfrm>
          <a:prstGeom prst="rect">
            <a:avLst/>
          </a:prstGeom>
          <a:noFill/>
          <a:ln>
            <a:noFill/>
          </a:ln>
        </p:spPr>
      </p:pic>
    </p:spTree>
  </p:cSld>
  <p:clrMapOvr>
    <a:masterClrMapping/>
  </p:clrMapOvr>
  <p:transition spd="slow">
    <p:push/>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7"/>
                                        </p:tgtEl>
                                        <p:attrNameLst>
                                          <p:attrName>style.visibility</p:attrName>
                                        </p:attrNameLst>
                                      </p:cBhvr>
                                      <p:to>
                                        <p:strVal val="visible"/>
                                      </p:to>
                                    </p:set>
                                    <p:animEffect filter="fade" transition="in">
                                      <p:cBhvr>
                                        <p:cTn dur="1000"/>
                                        <p:tgtEl>
                                          <p:spTgt spid="55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78"/>
                                        </p:tgtEl>
                                        <p:attrNameLst>
                                          <p:attrName>style.visibility</p:attrName>
                                        </p:attrNameLst>
                                      </p:cBhvr>
                                      <p:to>
                                        <p:strVal val="visible"/>
                                      </p:to>
                                    </p:set>
                                    <p:animEffect filter="fade" transition="in">
                                      <p:cBhvr>
                                        <p:cTn dur="1000"/>
                                        <p:tgtEl>
                                          <p:spTgt spid="57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69"/>
                                        </p:tgtEl>
                                        <p:attrNameLst>
                                          <p:attrName>style.visibility</p:attrName>
                                        </p:attrNameLst>
                                      </p:cBhvr>
                                      <p:to>
                                        <p:strVal val="visible"/>
                                      </p:to>
                                    </p:set>
                                    <p:animEffect filter="fade" transition="in">
                                      <p:cBhvr>
                                        <p:cTn dur="1000"/>
                                        <p:tgtEl>
                                          <p:spTgt spid="56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2"/>
                                        </p:tgtEl>
                                        <p:attrNameLst>
                                          <p:attrName>style.visibility</p:attrName>
                                        </p:attrNameLst>
                                      </p:cBhvr>
                                      <p:to>
                                        <p:strVal val="visible"/>
                                      </p:to>
                                    </p:set>
                                    <p:animEffect filter="fade" transition="in">
                                      <p:cBhvr>
                                        <p:cTn dur="1000"/>
                                        <p:tgtEl>
                                          <p:spTgt spid="58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61"/>
                                        </p:tgtEl>
                                        <p:attrNameLst>
                                          <p:attrName>style.visibility</p:attrName>
                                        </p:attrNameLst>
                                      </p:cBhvr>
                                      <p:to>
                                        <p:strVal val="visible"/>
                                      </p:to>
                                    </p:set>
                                    <p:animEffect filter="fade" transition="in">
                                      <p:cBhvr>
                                        <p:cTn dur="1000"/>
                                        <p:tgtEl>
                                          <p:spTgt spid="56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3"/>
                                        </p:tgtEl>
                                        <p:attrNameLst>
                                          <p:attrName>style.visibility</p:attrName>
                                        </p:attrNameLst>
                                      </p:cBhvr>
                                      <p:to>
                                        <p:strVal val="visible"/>
                                      </p:to>
                                    </p:set>
                                    <p:animEffect filter="fade" transition="in">
                                      <p:cBhvr>
                                        <p:cTn dur="1000"/>
                                        <p:tgtEl>
                                          <p:spTgt spid="58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70"/>
                                        </p:tgtEl>
                                        <p:attrNameLst>
                                          <p:attrName>style.visibility</p:attrName>
                                        </p:attrNameLst>
                                      </p:cBhvr>
                                      <p:to>
                                        <p:strVal val="visible"/>
                                      </p:to>
                                    </p:set>
                                    <p:animEffect filter="fade" transition="in">
                                      <p:cBhvr>
                                        <p:cTn dur="1000"/>
                                        <p:tgtEl>
                                          <p:spTgt spid="57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4"/>
                                        </p:tgtEl>
                                        <p:attrNameLst>
                                          <p:attrName>style.visibility</p:attrName>
                                        </p:attrNameLst>
                                      </p:cBhvr>
                                      <p:to>
                                        <p:strVal val="visible"/>
                                      </p:to>
                                    </p:set>
                                    <p:animEffect filter="fade" transition="in">
                                      <p:cBhvr>
                                        <p:cTn dur="1000"/>
                                        <p:tgtEl>
                                          <p:spTgt spid="58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62"/>
                                        </p:tgtEl>
                                        <p:attrNameLst>
                                          <p:attrName>style.visibility</p:attrName>
                                        </p:attrNameLst>
                                      </p:cBhvr>
                                      <p:to>
                                        <p:strVal val="visible"/>
                                      </p:to>
                                    </p:set>
                                    <p:animEffect filter="fade" transition="in">
                                      <p:cBhvr>
                                        <p:cTn dur="1000"/>
                                        <p:tgtEl>
                                          <p:spTgt spid="56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79"/>
                                        </p:tgtEl>
                                        <p:attrNameLst>
                                          <p:attrName>style.visibility</p:attrName>
                                        </p:attrNameLst>
                                      </p:cBhvr>
                                      <p:to>
                                        <p:strVal val="visible"/>
                                      </p:to>
                                    </p:set>
                                    <p:animEffect filter="fade" transition="in">
                                      <p:cBhvr>
                                        <p:cTn dur="1000"/>
                                        <p:tgtEl>
                                          <p:spTgt spid="57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71"/>
                                        </p:tgtEl>
                                        <p:attrNameLst>
                                          <p:attrName>style.visibility</p:attrName>
                                        </p:attrNameLst>
                                      </p:cBhvr>
                                      <p:to>
                                        <p:strVal val="visible"/>
                                      </p:to>
                                    </p:set>
                                    <p:animEffect filter="fade" transition="in">
                                      <p:cBhvr>
                                        <p:cTn dur="1000"/>
                                        <p:tgtEl>
                                          <p:spTgt spid="57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5"/>
                                        </p:tgtEl>
                                        <p:attrNameLst>
                                          <p:attrName>style.visibility</p:attrName>
                                        </p:attrNameLst>
                                      </p:cBhvr>
                                      <p:to>
                                        <p:strVal val="visible"/>
                                      </p:to>
                                    </p:set>
                                    <p:animEffect filter="fade" transition="in">
                                      <p:cBhvr>
                                        <p:cTn dur="1000"/>
                                        <p:tgtEl>
                                          <p:spTgt spid="58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63"/>
                                        </p:tgtEl>
                                        <p:attrNameLst>
                                          <p:attrName>style.visibility</p:attrName>
                                        </p:attrNameLst>
                                      </p:cBhvr>
                                      <p:to>
                                        <p:strVal val="visible"/>
                                      </p:to>
                                    </p:set>
                                    <p:animEffect filter="fade" transition="in">
                                      <p:cBhvr>
                                        <p:cTn dur="1000"/>
                                        <p:tgtEl>
                                          <p:spTgt spid="56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0"/>
                                        </p:tgtEl>
                                        <p:attrNameLst>
                                          <p:attrName>style.visibility</p:attrName>
                                        </p:attrNameLst>
                                      </p:cBhvr>
                                      <p:to>
                                        <p:strVal val="visible"/>
                                      </p:to>
                                    </p:set>
                                    <p:animEffect filter="fade" transition="in">
                                      <p:cBhvr>
                                        <p:cTn dur="1000"/>
                                        <p:tgtEl>
                                          <p:spTgt spid="58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72"/>
                                        </p:tgtEl>
                                        <p:attrNameLst>
                                          <p:attrName>style.visibility</p:attrName>
                                        </p:attrNameLst>
                                      </p:cBhvr>
                                      <p:to>
                                        <p:strVal val="visible"/>
                                      </p:to>
                                    </p:set>
                                    <p:animEffect filter="fade" transition="in">
                                      <p:cBhvr>
                                        <p:cTn dur="1000"/>
                                        <p:tgtEl>
                                          <p:spTgt spid="57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6"/>
                                        </p:tgtEl>
                                        <p:attrNameLst>
                                          <p:attrName>style.visibility</p:attrName>
                                        </p:attrNameLst>
                                      </p:cBhvr>
                                      <p:to>
                                        <p:strVal val="visible"/>
                                      </p:to>
                                    </p:set>
                                    <p:animEffect filter="fade" transition="in">
                                      <p:cBhvr>
                                        <p:cTn dur="1000"/>
                                        <p:tgtEl>
                                          <p:spTgt spid="58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74"/>
                                        </p:tgtEl>
                                        <p:attrNameLst>
                                          <p:attrName>style.visibility</p:attrName>
                                        </p:attrNameLst>
                                      </p:cBhvr>
                                      <p:to>
                                        <p:strVal val="visible"/>
                                      </p:to>
                                    </p:set>
                                    <p:animEffect filter="fade" transition="in">
                                      <p:cBhvr>
                                        <p:cTn dur="1000"/>
                                        <p:tgtEl>
                                          <p:spTgt spid="57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1"/>
                                        </p:tgtEl>
                                        <p:attrNameLst>
                                          <p:attrName>style.visibility</p:attrName>
                                        </p:attrNameLst>
                                      </p:cBhvr>
                                      <p:to>
                                        <p:strVal val="visible"/>
                                      </p:to>
                                    </p:set>
                                    <p:animEffect filter="fade" transition="in">
                                      <p:cBhvr>
                                        <p:cTn dur="1000"/>
                                        <p:tgtEl>
                                          <p:spTgt spid="58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75"/>
                                        </p:tgtEl>
                                        <p:attrNameLst>
                                          <p:attrName>style.visibility</p:attrName>
                                        </p:attrNameLst>
                                      </p:cBhvr>
                                      <p:to>
                                        <p:strVal val="visible"/>
                                      </p:to>
                                    </p:set>
                                    <p:animEffect filter="fade" transition="in">
                                      <p:cBhvr>
                                        <p:cTn dur="1000"/>
                                        <p:tgtEl>
                                          <p:spTgt spid="57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7"/>
                                        </p:tgtEl>
                                        <p:attrNameLst>
                                          <p:attrName>style.visibility</p:attrName>
                                        </p:attrNameLst>
                                      </p:cBhvr>
                                      <p:to>
                                        <p:strVal val="visible"/>
                                      </p:to>
                                    </p:set>
                                    <p:animEffect filter="fade" transition="in">
                                      <p:cBhvr>
                                        <p:cTn dur="1000"/>
                                        <p:tgtEl>
                                          <p:spTgt spid="58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1" name="Shape 591"/>
        <p:cNvGrpSpPr/>
        <p:nvPr/>
      </p:nvGrpSpPr>
      <p:grpSpPr>
        <a:xfrm>
          <a:off x="0" y="0"/>
          <a:ext cx="0" cy="0"/>
          <a:chOff x="0" y="0"/>
          <a:chExt cx="0" cy="0"/>
        </a:xfrm>
      </p:grpSpPr>
      <p:sp>
        <p:nvSpPr>
          <p:cNvPr id="592" name="Google Shape;592;p9"/>
          <p:cNvSpPr/>
          <p:nvPr/>
        </p:nvSpPr>
        <p:spPr>
          <a:xfrm>
            <a:off x="2400996" y="65471"/>
            <a:ext cx="1597035" cy="1503776"/>
          </a:xfrm>
          <a:prstGeom prst="donut">
            <a:avLst>
              <a:gd fmla="val 8916" name="adj"/>
            </a:avLst>
          </a:prstGeom>
          <a:solidFill>
            <a:srgbClr val="FF006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Helvetica Neue"/>
              <a:buNone/>
            </a:pPr>
            <a:r>
              <a:t/>
            </a:r>
            <a:endParaRPr b="0" i="0" sz="1800" u="none" cap="none" strike="noStrike">
              <a:solidFill>
                <a:srgbClr val="282F39"/>
              </a:solidFill>
              <a:latin typeface="Calibri"/>
              <a:ea typeface="Calibri"/>
              <a:cs typeface="Calibri"/>
              <a:sym typeface="Calibri"/>
            </a:endParaRPr>
          </a:p>
        </p:txBody>
      </p:sp>
      <p:sp>
        <p:nvSpPr>
          <p:cNvPr id="593" name="Google Shape;593;p9"/>
          <p:cNvSpPr/>
          <p:nvPr/>
        </p:nvSpPr>
        <p:spPr>
          <a:xfrm>
            <a:off x="2790446" y="408225"/>
            <a:ext cx="297072" cy="251836"/>
          </a:xfrm>
          <a:prstGeom prst="ellipse">
            <a:avLst/>
          </a:prstGeom>
          <a:solidFill>
            <a:srgbClr val="FF006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Helvetica Neue"/>
              <a:buNone/>
            </a:pPr>
            <a:r>
              <a:t/>
            </a:r>
            <a:endParaRPr b="0" i="0" sz="1800" u="none" cap="none" strike="noStrike">
              <a:solidFill>
                <a:srgbClr val="FFFFFF"/>
              </a:solidFill>
              <a:latin typeface="Calibri"/>
              <a:ea typeface="Calibri"/>
              <a:cs typeface="Calibri"/>
              <a:sym typeface="Calibri"/>
            </a:endParaRPr>
          </a:p>
        </p:txBody>
      </p:sp>
      <p:sp>
        <p:nvSpPr>
          <p:cNvPr id="594" name="Google Shape;594;p9"/>
          <p:cNvSpPr/>
          <p:nvPr/>
        </p:nvSpPr>
        <p:spPr>
          <a:xfrm flipH="1">
            <a:off x="3421947" y="392118"/>
            <a:ext cx="287612" cy="251836"/>
          </a:xfrm>
          <a:prstGeom prst="ellipse">
            <a:avLst/>
          </a:prstGeom>
          <a:solidFill>
            <a:srgbClr val="FF006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Helvetica Neue"/>
              <a:buNone/>
            </a:pPr>
            <a:r>
              <a:t/>
            </a:r>
            <a:endParaRPr b="0" i="0" sz="1800" u="none" cap="none" strike="noStrike">
              <a:solidFill>
                <a:srgbClr val="FFFFFF"/>
              </a:solidFill>
              <a:latin typeface="Calibri"/>
              <a:ea typeface="Calibri"/>
              <a:cs typeface="Calibri"/>
              <a:sym typeface="Calibri"/>
            </a:endParaRPr>
          </a:p>
        </p:txBody>
      </p:sp>
      <p:sp>
        <p:nvSpPr>
          <p:cNvPr id="595" name="Google Shape;595;p9"/>
          <p:cNvSpPr/>
          <p:nvPr/>
        </p:nvSpPr>
        <p:spPr>
          <a:xfrm rot="10800000">
            <a:off x="2775123" y="534143"/>
            <a:ext cx="848780" cy="693125"/>
          </a:xfrm>
          <a:prstGeom prst="blockArc">
            <a:avLst>
              <a:gd fmla="val 10800000" name="adj1"/>
              <a:gd fmla="val 21531205" name="adj2"/>
              <a:gd fmla="val 10338" name="adj3"/>
            </a:avLst>
          </a:prstGeom>
          <a:solidFill>
            <a:srgbClr val="FF006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Helvetica Neue"/>
              <a:buNone/>
            </a:pPr>
            <a:r>
              <a:t/>
            </a:r>
            <a:endParaRPr b="0" i="0" sz="1800" u="none" cap="none" strike="noStrike">
              <a:solidFill>
                <a:srgbClr val="282F39"/>
              </a:solidFill>
              <a:latin typeface="Calibri"/>
              <a:ea typeface="Calibri"/>
              <a:cs typeface="Calibri"/>
              <a:sym typeface="Calibri"/>
            </a:endParaRPr>
          </a:p>
        </p:txBody>
      </p:sp>
      <p:sp>
        <p:nvSpPr>
          <p:cNvPr id="596" name="Google Shape;596;p9"/>
          <p:cNvSpPr/>
          <p:nvPr/>
        </p:nvSpPr>
        <p:spPr>
          <a:xfrm>
            <a:off x="7262355" y="123347"/>
            <a:ext cx="1497941" cy="1445900"/>
          </a:xfrm>
          <a:prstGeom prst="donut">
            <a:avLst>
              <a:gd fmla="val 8916" name="adj"/>
            </a:avLst>
          </a:prstGeom>
          <a:solidFill>
            <a:srgbClr val="66CC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Helvetica Neue"/>
              <a:buNone/>
            </a:pPr>
            <a:r>
              <a:t/>
            </a:r>
            <a:endParaRPr b="0" i="0" sz="1800" u="none" cap="none" strike="noStrike">
              <a:solidFill>
                <a:srgbClr val="282F39"/>
              </a:solidFill>
              <a:latin typeface="Calibri"/>
              <a:ea typeface="Calibri"/>
              <a:cs typeface="Calibri"/>
              <a:sym typeface="Calibri"/>
            </a:endParaRPr>
          </a:p>
        </p:txBody>
      </p:sp>
      <p:sp>
        <p:nvSpPr>
          <p:cNvPr id="597" name="Google Shape;597;p9"/>
          <p:cNvSpPr/>
          <p:nvPr/>
        </p:nvSpPr>
        <p:spPr>
          <a:xfrm>
            <a:off x="7657667" y="408225"/>
            <a:ext cx="345813" cy="315981"/>
          </a:xfrm>
          <a:prstGeom prst="ellipse">
            <a:avLst/>
          </a:prstGeom>
          <a:solidFill>
            <a:srgbClr val="66CC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Helvetica Neue"/>
              <a:buNone/>
            </a:pPr>
            <a:r>
              <a:t/>
            </a:r>
            <a:endParaRPr b="0" i="0" sz="1800" u="none" cap="none" strike="noStrike">
              <a:solidFill>
                <a:srgbClr val="FFFFFF"/>
              </a:solidFill>
              <a:latin typeface="Calibri"/>
              <a:ea typeface="Calibri"/>
              <a:cs typeface="Calibri"/>
              <a:sym typeface="Calibri"/>
            </a:endParaRPr>
          </a:p>
        </p:txBody>
      </p:sp>
      <p:sp>
        <p:nvSpPr>
          <p:cNvPr id="598" name="Google Shape;598;p9"/>
          <p:cNvSpPr/>
          <p:nvPr/>
        </p:nvSpPr>
        <p:spPr>
          <a:xfrm>
            <a:off x="8112224" y="424262"/>
            <a:ext cx="301917" cy="283908"/>
          </a:xfrm>
          <a:prstGeom prst="ellipse">
            <a:avLst/>
          </a:prstGeom>
          <a:solidFill>
            <a:srgbClr val="66CCFF"/>
          </a:solidFill>
          <a:ln cap="flat" cmpd="sng" w="12700">
            <a:solidFill>
              <a:srgbClr val="66CC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Helvetica Neue"/>
              <a:buNone/>
            </a:pPr>
            <a:r>
              <a:t/>
            </a:r>
            <a:endParaRPr b="0" i="0" sz="1800" u="none" cap="none" strike="noStrike">
              <a:solidFill>
                <a:srgbClr val="FFFFFF"/>
              </a:solidFill>
              <a:latin typeface="Calibri"/>
              <a:ea typeface="Calibri"/>
              <a:cs typeface="Calibri"/>
              <a:sym typeface="Calibri"/>
            </a:endParaRPr>
          </a:p>
        </p:txBody>
      </p:sp>
      <p:sp>
        <p:nvSpPr>
          <p:cNvPr id="599" name="Google Shape;599;p9"/>
          <p:cNvSpPr/>
          <p:nvPr/>
        </p:nvSpPr>
        <p:spPr>
          <a:xfrm>
            <a:off x="7586270" y="858809"/>
            <a:ext cx="891291" cy="837421"/>
          </a:xfrm>
          <a:prstGeom prst="blockArc">
            <a:avLst>
              <a:gd fmla="val 10800000" name="adj1"/>
              <a:gd fmla="val 21531205" name="adj2"/>
              <a:gd fmla="val 10338" name="adj3"/>
            </a:avLst>
          </a:prstGeom>
          <a:solidFill>
            <a:srgbClr val="66CC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Helvetica Neue"/>
              <a:buNone/>
            </a:pPr>
            <a:r>
              <a:t/>
            </a:r>
            <a:endParaRPr b="0" i="0" sz="1800" u="none" cap="none" strike="noStrike">
              <a:solidFill>
                <a:srgbClr val="282F39"/>
              </a:solidFill>
              <a:latin typeface="Calibri"/>
              <a:ea typeface="Calibri"/>
              <a:cs typeface="Calibri"/>
              <a:sym typeface="Calibri"/>
            </a:endParaRPr>
          </a:p>
        </p:txBody>
      </p:sp>
      <p:sp>
        <p:nvSpPr>
          <p:cNvPr id="600" name="Google Shape;600;p9"/>
          <p:cNvSpPr txBox="1"/>
          <p:nvPr>
            <p:ph idx="12" type="sldNum"/>
          </p:nvPr>
        </p:nvSpPr>
        <p:spPr>
          <a:xfrm>
            <a:off x="11089825" y="6404294"/>
            <a:ext cx="263978" cy="269237"/>
          </a:xfrm>
          <a:prstGeom prst="rect">
            <a:avLst/>
          </a:prstGeom>
          <a:noFill/>
          <a:ln>
            <a:noFill/>
          </a:ln>
        </p:spPr>
        <p:txBody>
          <a:bodyPr anchorCtr="0" anchor="ctr" bIns="45700" lIns="45700" spcFirstLastPara="1" rIns="45700" wrap="square" tIns="45700">
            <a:spAutoFit/>
          </a:bodyPr>
          <a:lstStyle/>
          <a:p>
            <a:pPr indent="0" lvl="0" marL="0" rtl="0" algn="r">
              <a:lnSpc>
                <a:spcPct val="100000"/>
              </a:lnSpc>
              <a:spcBef>
                <a:spcPts val="0"/>
              </a:spcBef>
              <a:spcAft>
                <a:spcPts val="0"/>
              </a:spcAft>
              <a:buClr>
                <a:srgbClr val="888888"/>
              </a:buClr>
              <a:buSzPts val="1200"/>
              <a:buFont typeface="Calibri"/>
              <a:buNone/>
            </a:pPr>
            <a:fld id="{00000000-1234-1234-1234-123412341234}" type="slidenum">
              <a:rPr lang="en-US"/>
              <a:t>‹#›</a:t>
            </a:fld>
            <a:endParaRPr/>
          </a:p>
        </p:txBody>
      </p:sp>
      <p:graphicFrame>
        <p:nvGraphicFramePr>
          <p:cNvPr id="601" name="Google Shape;601;p9"/>
          <p:cNvGraphicFramePr/>
          <p:nvPr/>
        </p:nvGraphicFramePr>
        <p:xfrm>
          <a:off x="1343472" y="1696230"/>
          <a:ext cx="3000000" cy="3000000"/>
        </p:xfrm>
        <a:graphic>
          <a:graphicData uri="http://schemas.openxmlformats.org/drawingml/2006/table">
            <a:tbl>
              <a:tblPr bandRow="1" firstRow="1">
                <a:noFill/>
                <a:tableStyleId>{F337F9EB-D0FB-4CBC-BAB1-A8A9EBED6698}</a:tableStyleId>
              </a:tblPr>
              <a:tblGrid>
                <a:gridCol w="4464500"/>
                <a:gridCol w="4464500"/>
              </a:tblGrid>
              <a:tr h="991550">
                <a:tc>
                  <a:txBody>
                    <a:bodyPr/>
                    <a:lstStyle/>
                    <a:p>
                      <a:pPr indent="0" lvl="0" marL="0" marR="0" rtl="0" algn="ctr">
                        <a:lnSpc>
                          <a:spcPct val="115000"/>
                        </a:lnSpc>
                        <a:spcBef>
                          <a:spcPts val="0"/>
                        </a:spcBef>
                        <a:spcAft>
                          <a:spcPts val="0"/>
                        </a:spcAft>
                        <a:buClr>
                          <a:schemeClr val="dk1"/>
                        </a:buClr>
                        <a:buSzPts val="2400"/>
                        <a:buFont typeface="Calibri"/>
                        <a:buNone/>
                      </a:pPr>
                      <a:r>
                        <a:rPr b="1" lang="en-US" sz="2400" u="none" cap="none" strike="noStrike">
                          <a:latin typeface="Calibri"/>
                          <a:ea typeface="Calibri"/>
                          <a:cs typeface="Calibri"/>
                          <a:sym typeface="Calibri"/>
                        </a:rPr>
                        <a:t>Industrious </a:t>
                      </a:r>
                      <a:endParaRPr b="1" sz="2400" u="none" cap="none" strike="noStrike">
                        <a:latin typeface="Calibri"/>
                        <a:ea typeface="Calibri"/>
                        <a:cs typeface="Calibri"/>
                        <a:sym typeface="Calibri"/>
                      </a:endParaRPr>
                    </a:p>
                  </a:txBody>
                  <a:tcPr marT="0" marB="0" marR="89525" marL="89525" anchor="ctr"/>
                </a:tc>
                <a:tc>
                  <a:txBody>
                    <a:bodyPr/>
                    <a:lstStyle/>
                    <a:p>
                      <a:pPr indent="0" lvl="0" marL="0" marR="0" rtl="0" algn="ctr">
                        <a:lnSpc>
                          <a:spcPct val="150000"/>
                        </a:lnSpc>
                        <a:spcBef>
                          <a:spcPts val="0"/>
                        </a:spcBef>
                        <a:spcAft>
                          <a:spcPts val="0"/>
                        </a:spcAft>
                        <a:buClr>
                          <a:schemeClr val="dk1"/>
                        </a:buClr>
                        <a:buSzPts val="2400"/>
                        <a:buFont typeface="Calibri"/>
                        <a:buNone/>
                      </a:pPr>
                      <a:r>
                        <a:rPr b="1" i="0" lang="en-US" sz="2400" u="none" cap="none" strike="noStrike">
                          <a:solidFill>
                            <a:schemeClr val="dk1"/>
                          </a:solidFill>
                          <a:latin typeface="Calibri"/>
                          <a:ea typeface="Calibri"/>
                          <a:cs typeface="Calibri"/>
                          <a:sym typeface="Calibri"/>
                        </a:rPr>
                        <a:t>Hostile </a:t>
                      </a:r>
                      <a:endParaRPr sz="2400" u="none" cap="none" strike="noStrike">
                        <a:latin typeface="Calibri"/>
                        <a:ea typeface="Calibri"/>
                        <a:cs typeface="Calibri"/>
                        <a:sym typeface="Calibri"/>
                      </a:endParaRPr>
                    </a:p>
                  </a:txBody>
                  <a:tcPr marT="45725" marB="45725" marR="91450" marL="91450" anchor="ctr"/>
                </a:tc>
              </a:tr>
              <a:tr h="991550">
                <a:tc>
                  <a:txBody>
                    <a:bodyPr/>
                    <a:lstStyle/>
                    <a:p>
                      <a:pPr indent="0" lvl="0" marL="0" marR="0" rtl="0" algn="ctr">
                        <a:lnSpc>
                          <a:spcPct val="100000"/>
                        </a:lnSpc>
                        <a:spcBef>
                          <a:spcPts val="0"/>
                        </a:spcBef>
                        <a:spcAft>
                          <a:spcPts val="0"/>
                        </a:spcAft>
                        <a:buClr>
                          <a:schemeClr val="dk1"/>
                        </a:buClr>
                        <a:buSzPts val="2400"/>
                        <a:buFont typeface="Calibri"/>
                        <a:buNone/>
                      </a:pPr>
                      <a:r>
                        <a:rPr b="1" lang="en-US" sz="2400" u="none" cap="none" strike="noStrike">
                          <a:latin typeface="Calibri"/>
                          <a:ea typeface="Calibri"/>
                          <a:cs typeface="Calibri"/>
                          <a:sym typeface="Calibri"/>
                        </a:rPr>
                        <a:t>independent</a:t>
                      </a:r>
                      <a:endParaRPr b="1" sz="2400" u="none" cap="none" strike="noStrike">
                        <a:latin typeface="Calibri"/>
                        <a:ea typeface="Calibri"/>
                        <a:cs typeface="Calibri"/>
                        <a:sym typeface="Calibri"/>
                      </a:endParaRPr>
                    </a:p>
                  </a:txBody>
                  <a:tcPr marT="45725" marB="45725" marR="91450" marL="91450" anchor="ctr"/>
                </a:tc>
                <a:tc>
                  <a:txBody>
                    <a:bodyPr/>
                    <a:lstStyle/>
                    <a:p>
                      <a:pPr indent="0" lvl="0" marL="0" marR="0" rtl="0" algn="ctr">
                        <a:lnSpc>
                          <a:spcPct val="100000"/>
                        </a:lnSpc>
                        <a:spcBef>
                          <a:spcPts val="0"/>
                        </a:spcBef>
                        <a:spcAft>
                          <a:spcPts val="0"/>
                        </a:spcAft>
                        <a:buClr>
                          <a:schemeClr val="dk1"/>
                        </a:buClr>
                        <a:buSzPts val="2400"/>
                        <a:buFont typeface="Calibri"/>
                        <a:buNone/>
                      </a:pPr>
                      <a:r>
                        <a:rPr b="1" i="0" lang="en-US" sz="2400" u="none" cap="none" strike="noStrike">
                          <a:solidFill>
                            <a:schemeClr val="dk1"/>
                          </a:solidFill>
                          <a:latin typeface="Calibri"/>
                          <a:ea typeface="Calibri"/>
                          <a:cs typeface="Calibri"/>
                          <a:sym typeface="Calibri"/>
                        </a:rPr>
                        <a:t>Enigmatic </a:t>
                      </a:r>
                      <a:endParaRPr sz="2400" u="none" cap="none" strike="noStrike">
                        <a:latin typeface="Calibri"/>
                        <a:ea typeface="Calibri"/>
                        <a:cs typeface="Calibri"/>
                        <a:sym typeface="Calibri"/>
                      </a:endParaRPr>
                    </a:p>
                  </a:txBody>
                  <a:tcPr marT="45725" marB="45725" marR="91450" marL="91450" anchor="ctr"/>
                </a:tc>
              </a:tr>
              <a:tr h="717425">
                <a:tc>
                  <a:txBody>
                    <a:bodyPr/>
                    <a:lstStyle/>
                    <a:p>
                      <a:pPr indent="0" lvl="0" marL="0" marR="0" rtl="0" algn="ctr">
                        <a:lnSpc>
                          <a:spcPct val="100000"/>
                        </a:lnSpc>
                        <a:spcBef>
                          <a:spcPts val="0"/>
                        </a:spcBef>
                        <a:spcAft>
                          <a:spcPts val="0"/>
                        </a:spcAft>
                        <a:buClr>
                          <a:schemeClr val="dk1"/>
                        </a:buClr>
                        <a:buSzPts val="2400"/>
                        <a:buFont typeface="Calibri"/>
                        <a:buNone/>
                      </a:pPr>
                      <a:r>
                        <a:rPr b="1" lang="en-US" sz="2400" u="none" cap="none" strike="noStrike">
                          <a:latin typeface="Calibri"/>
                          <a:ea typeface="Calibri"/>
                          <a:cs typeface="Calibri"/>
                          <a:sym typeface="Calibri"/>
                        </a:rPr>
                        <a:t>ambitious</a:t>
                      </a:r>
                      <a:endParaRPr b="1" sz="2400" u="none" cap="none" strike="noStrike">
                        <a:latin typeface="Calibri"/>
                        <a:ea typeface="Calibri"/>
                        <a:cs typeface="Calibri"/>
                        <a:sym typeface="Calibri"/>
                      </a:endParaRPr>
                    </a:p>
                  </a:txBody>
                  <a:tcPr marT="45725" marB="45725" marR="91450" marL="91450" anchor="ctr"/>
                </a:tc>
                <a:tc>
                  <a:txBody>
                    <a:bodyPr/>
                    <a:lstStyle/>
                    <a:p>
                      <a:pPr indent="0" lvl="0" marL="0" marR="0" rtl="0" algn="ctr">
                        <a:lnSpc>
                          <a:spcPct val="100000"/>
                        </a:lnSpc>
                        <a:spcBef>
                          <a:spcPts val="0"/>
                        </a:spcBef>
                        <a:spcAft>
                          <a:spcPts val="0"/>
                        </a:spcAft>
                        <a:buClr>
                          <a:schemeClr val="dk1"/>
                        </a:buClr>
                        <a:buSzPts val="2400"/>
                        <a:buFont typeface="Calibri"/>
                        <a:buNone/>
                      </a:pPr>
                      <a:r>
                        <a:rPr b="1" i="0" lang="en-US" sz="2400" u="none" cap="none" strike="noStrike">
                          <a:solidFill>
                            <a:schemeClr val="dk1"/>
                          </a:solidFill>
                          <a:latin typeface="Calibri"/>
                          <a:ea typeface="Calibri"/>
                          <a:cs typeface="Calibri"/>
                          <a:sym typeface="Calibri"/>
                        </a:rPr>
                        <a:t>power-oriented</a:t>
                      </a:r>
                      <a:endParaRPr sz="2400" u="none" cap="none" strike="noStrike">
                        <a:latin typeface="Calibri"/>
                        <a:ea typeface="Calibri"/>
                        <a:cs typeface="Calibri"/>
                        <a:sym typeface="Calibri"/>
                      </a:endParaRPr>
                    </a:p>
                  </a:txBody>
                  <a:tcPr marT="45725" marB="45725" marR="91450" marL="91450" anchor="ctr"/>
                </a:tc>
              </a:tr>
              <a:tr h="991550">
                <a:tc>
                  <a:txBody>
                    <a:bodyPr/>
                    <a:lstStyle/>
                    <a:p>
                      <a:pPr indent="0" lvl="0" marL="0" marR="0" rtl="0" algn="ctr">
                        <a:lnSpc>
                          <a:spcPct val="100000"/>
                        </a:lnSpc>
                        <a:spcBef>
                          <a:spcPts val="0"/>
                        </a:spcBef>
                        <a:spcAft>
                          <a:spcPts val="0"/>
                        </a:spcAft>
                        <a:buClr>
                          <a:schemeClr val="dk1"/>
                        </a:buClr>
                        <a:buSzPts val="2400"/>
                        <a:buFont typeface="Calibri"/>
                        <a:buNone/>
                      </a:pPr>
                      <a:r>
                        <a:rPr b="1" lang="en-US" sz="2400" u="none" cap="none" strike="noStrike">
                          <a:latin typeface="Calibri"/>
                          <a:ea typeface="Calibri"/>
                          <a:cs typeface="Calibri"/>
                          <a:sym typeface="Calibri"/>
                        </a:rPr>
                        <a:t>Altruistic </a:t>
                      </a:r>
                      <a:endParaRPr b="1" sz="2400" u="none" cap="none" strike="noStrike">
                        <a:latin typeface="Calibri"/>
                        <a:ea typeface="Calibri"/>
                        <a:cs typeface="Calibri"/>
                        <a:sym typeface="Calibri"/>
                      </a:endParaRPr>
                    </a:p>
                  </a:txBody>
                  <a:tcPr marT="45725" marB="45725" marR="91450" marL="91450" anchor="ctr"/>
                </a:tc>
                <a:tc>
                  <a:txBody>
                    <a:bodyPr/>
                    <a:lstStyle/>
                    <a:p>
                      <a:pPr indent="0" lvl="0" marL="0" marR="0" rtl="0" algn="ctr">
                        <a:lnSpc>
                          <a:spcPct val="100000"/>
                        </a:lnSpc>
                        <a:spcBef>
                          <a:spcPts val="0"/>
                        </a:spcBef>
                        <a:spcAft>
                          <a:spcPts val="0"/>
                        </a:spcAft>
                        <a:buClr>
                          <a:schemeClr val="dk1"/>
                        </a:buClr>
                        <a:buSzPts val="2400"/>
                        <a:buFont typeface="Calibri"/>
                        <a:buNone/>
                      </a:pPr>
                      <a:r>
                        <a:rPr b="1" lang="en-US" sz="2400" u="none" cap="none" strike="noStrike">
                          <a:latin typeface="Calibri"/>
                          <a:ea typeface="Calibri"/>
                          <a:cs typeface="Calibri"/>
                          <a:sym typeface="Calibri"/>
                        </a:rPr>
                        <a:t>Mean </a:t>
                      </a:r>
                      <a:endParaRPr sz="2400" u="none" cap="none" strike="noStrike">
                        <a:latin typeface="Calibri"/>
                        <a:ea typeface="Calibri"/>
                        <a:cs typeface="Calibri"/>
                        <a:sym typeface="Calibri"/>
                      </a:endParaRPr>
                    </a:p>
                  </a:txBody>
                  <a:tcPr marT="45725" marB="45725" marR="91450" marL="91450" anchor="ctr"/>
                </a:tc>
              </a:tr>
              <a:tr h="991550">
                <a:tc>
                  <a:txBody>
                    <a:bodyPr/>
                    <a:lstStyle/>
                    <a:p>
                      <a:pPr indent="0" lvl="0" marL="0" marR="0" rtl="0" algn="ctr">
                        <a:lnSpc>
                          <a:spcPct val="100000"/>
                        </a:lnSpc>
                        <a:spcBef>
                          <a:spcPts val="0"/>
                        </a:spcBef>
                        <a:spcAft>
                          <a:spcPts val="0"/>
                        </a:spcAft>
                        <a:buClr>
                          <a:schemeClr val="dk1"/>
                        </a:buClr>
                        <a:buSzPts val="2400"/>
                        <a:buFont typeface="Calibri"/>
                        <a:buNone/>
                      </a:pPr>
                      <a:r>
                        <a:rPr b="1" lang="en-US" sz="2400" u="none" cap="none" strike="noStrike">
                          <a:latin typeface="Calibri"/>
                          <a:ea typeface="Calibri"/>
                          <a:cs typeface="Calibri"/>
                          <a:sym typeface="Calibri"/>
                        </a:rPr>
                        <a:t>Gifted </a:t>
                      </a:r>
                      <a:endParaRPr b="1" sz="2400" u="none" cap="none" strike="noStrike">
                        <a:latin typeface="Calibri"/>
                        <a:ea typeface="Calibri"/>
                        <a:cs typeface="Calibri"/>
                        <a:sym typeface="Calibri"/>
                      </a:endParaRPr>
                    </a:p>
                  </a:txBody>
                  <a:tcPr marT="45725" marB="45725" marR="91450" marL="91450" anchor="ctr"/>
                </a:tc>
                <a:tc>
                  <a:txBody>
                    <a:bodyPr/>
                    <a:lstStyle/>
                    <a:p>
                      <a:pPr indent="0" lvl="0" marL="0" marR="0" rtl="0" algn="ctr">
                        <a:lnSpc>
                          <a:spcPct val="100000"/>
                        </a:lnSpc>
                        <a:spcBef>
                          <a:spcPts val="0"/>
                        </a:spcBef>
                        <a:spcAft>
                          <a:spcPts val="0"/>
                        </a:spcAft>
                        <a:buClr>
                          <a:schemeClr val="dk1"/>
                        </a:buClr>
                        <a:buSzPts val="2400"/>
                        <a:buFont typeface="Calibri"/>
                        <a:buNone/>
                      </a:pPr>
                      <a:r>
                        <a:rPr b="1" lang="en-US" sz="2400" u="none" cap="none" strike="noStrike">
                          <a:latin typeface="Calibri"/>
                          <a:ea typeface="Calibri"/>
                          <a:cs typeface="Calibri"/>
                          <a:sym typeface="Calibri"/>
                        </a:rPr>
                        <a:t>Envious </a:t>
                      </a:r>
                      <a:endParaRPr sz="1400" u="none" cap="none" strike="noStrike"/>
                    </a:p>
                  </a:txBody>
                  <a:tcPr marT="45725" marB="45725" marR="91450" marL="91450" anchor="ctr"/>
                </a:tc>
              </a:tr>
            </a:tbl>
          </a:graphicData>
        </a:graphic>
      </p:graphicFrame>
    </p:spTree>
  </p:cSld>
  <p:clrMapOvr>
    <a:masterClrMapping/>
  </p:clrMapOvr>
  <p:transition spd="slow">
    <p:push/>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92"/>
                                        </p:tgtEl>
                                        <p:attrNameLst>
                                          <p:attrName>style.visibility</p:attrName>
                                        </p:attrNameLst>
                                      </p:cBhvr>
                                      <p:to>
                                        <p:strVal val="visible"/>
                                      </p:to>
                                    </p:set>
                                    <p:animEffect filter="fade" transition="in">
                                      <p:cBhvr>
                                        <p:cTn dur="2000"/>
                                        <p:tgtEl>
                                          <p:spTgt spid="592"/>
                                        </p:tgtEl>
                                      </p:cBhvr>
                                    </p:animEffect>
                                  </p:childTnLst>
                                </p:cTn>
                              </p:par>
                              <p:par>
                                <p:cTn fill="hold" nodeType="withEffect" presetClass="entr" presetID="10" presetSubtype="0">
                                  <p:stCondLst>
                                    <p:cond delay="0"/>
                                  </p:stCondLst>
                                  <p:childTnLst>
                                    <p:set>
                                      <p:cBhvr>
                                        <p:cTn dur="1" fill="hold">
                                          <p:stCondLst>
                                            <p:cond delay="0"/>
                                          </p:stCondLst>
                                        </p:cTn>
                                        <p:tgtEl>
                                          <p:spTgt spid="593"/>
                                        </p:tgtEl>
                                        <p:attrNameLst>
                                          <p:attrName>style.visibility</p:attrName>
                                        </p:attrNameLst>
                                      </p:cBhvr>
                                      <p:to>
                                        <p:strVal val="visible"/>
                                      </p:to>
                                    </p:set>
                                    <p:animEffect filter="fade" transition="in">
                                      <p:cBhvr>
                                        <p:cTn dur="2000"/>
                                        <p:tgtEl>
                                          <p:spTgt spid="593"/>
                                        </p:tgtEl>
                                      </p:cBhvr>
                                    </p:animEffect>
                                  </p:childTnLst>
                                </p:cTn>
                              </p:par>
                              <p:par>
                                <p:cTn fill="hold" nodeType="withEffect" presetClass="entr" presetID="10" presetSubtype="0">
                                  <p:stCondLst>
                                    <p:cond delay="0"/>
                                  </p:stCondLst>
                                  <p:childTnLst>
                                    <p:set>
                                      <p:cBhvr>
                                        <p:cTn dur="1" fill="hold">
                                          <p:stCondLst>
                                            <p:cond delay="0"/>
                                          </p:stCondLst>
                                        </p:cTn>
                                        <p:tgtEl>
                                          <p:spTgt spid="594"/>
                                        </p:tgtEl>
                                        <p:attrNameLst>
                                          <p:attrName>style.visibility</p:attrName>
                                        </p:attrNameLst>
                                      </p:cBhvr>
                                      <p:to>
                                        <p:strVal val="visible"/>
                                      </p:to>
                                    </p:set>
                                    <p:animEffect filter="fade" transition="in">
                                      <p:cBhvr>
                                        <p:cTn dur="2000"/>
                                        <p:tgtEl>
                                          <p:spTgt spid="594"/>
                                        </p:tgtEl>
                                      </p:cBhvr>
                                    </p:animEffect>
                                  </p:childTnLst>
                                </p:cTn>
                              </p:par>
                              <p:par>
                                <p:cTn fill="hold" nodeType="withEffect" presetClass="entr" presetID="10" presetSubtype="0">
                                  <p:stCondLst>
                                    <p:cond delay="0"/>
                                  </p:stCondLst>
                                  <p:childTnLst>
                                    <p:set>
                                      <p:cBhvr>
                                        <p:cTn dur="1" fill="hold">
                                          <p:stCondLst>
                                            <p:cond delay="0"/>
                                          </p:stCondLst>
                                        </p:cTn>
                                        <p:tgtEl>
                                          <p:spTgt spid="595"/>
                                        </p:tgtEl>
                                        <p:attrNameLst>
                                          <p:attrName>style.visibility</p:attrName>
                                        </p:attrNameLst>
                                      </p:cBhvr>
                                      <p:to>
                                        <p:strVal val="visible"/>
                                      </p:to>
                                    </p:set>
                                    <p:animEffect filter="fade" transition="in">
                                      <p:cBhvr>
                                        <p:cTn dur="2000"/>
                                        <p:tgtEl>
                                          <p:spTgt spid="595"/>
                                        </p:tgtEl>
                                      </p:cBhvr>
                                    </p:animEffect>
                                  </p:childTnLst>
                                </p:cTn>
                              </p:par>
                              <p:par>
                                <p:cTn fill="hold" nodeType="withEffect" presetClass="entr" presetID="10" presetSubtype="0">
                                  <p:stCondLst>
                                    <p:cond delay="0"/>
                                  </p:stCondLst>
                                  <p:childTnLst>
                                    <p:set>
                                      <p:cBhvr>
                                        <p:cTn dur="1" fill="hold">
                                          <p:stCondLst>
                                            <p:cond delay="0"/>
                                          </p:stCondLst>
                                        </p:cTn>
                                        <p:tgtEl>
                                          <p:spTgt spid="596"/>
                                        </p:tgtEl>
                                        <p:attrNameLst>
                                          <p:attrName>style.visibility</p:attrName>
                                        </p:attrNameLst>
                                      </p:cBhvr>
                                      <p:to>
                                        <p:strVal val="visible"/>
                                      </p:to>
                                    </p:set>
                                    <p:animEffect filter="fade" transition="in">
                                      <p:cBhvr>
                                        <p:cTn dur="2000"/>
                                        <p:tgtEl>
                                          <p:spTgt spid="596"/>
                                        </p:tgtEl>
                                      </p:cBhvr>
                                    </p:animEffect>
                                  </p:childTnLst>
                                </p:cTn>
                              </p:par>
                              <p:par>
                                <p:cTn fill="hold" nodeType="withEffect" presetClass="entr" presetID="10" presetSubtype="0">
                                  <p:stCondLst>
                                    <p:cond delay="0"/>
                                  </p:stCondLst>
                                  <p:childTnLst>
                                    <p:set>
                                      <p:cBhvr>
                                        <p:cTn dur="1" fill="hold">
                                          <p:stCondLst>
                                            <p:cond delay="0"/>
                                          </p:stCondLst>
                                        </p:cTn>
                                        <p:tgtEl>
                                          <p:spTgt spid="597"/>
                                        </p:tgtEl>
                                        <p:attrNameLst>
                                          <p:attrName>style.visibility</p:attrName>
                                        </p:attrNameLst>
                                      </p:cBhvr>
                                      <p:to>
                                        <p:strVal val="visible"/>
                                      </p:to>
                                    </p:set>
                                    <p:animEffect filter="fade" transition="in">
                                      <p:cBhvr>
                                        <p:cTn dur="2000"/>
                                        <p:tgtEl>
                                          <p:spTgt spid="597"/>
                                        </p:tgtEl>
                                      </p:cBhvr>
                                    </p:animEffect>
                                  </p:childTnLst>
                                </p:cTn>
                              </p:par>
                              <p:par>
                                <p:cTn fill="hold" nodeType="withEffect" presetClass="entr" presetID="10" presetSubtype="0">
                                  <p:stCondLst>
                                    <p:cond delay="0"/>
                                  </p:stCondLst>
                                  <p:childTnLst>
                                    <p:set>
                                      <p:cBhvr>
                                        <p:cTn dur="1" fill="hold">
                                          <p:stCondLst>
                                            <p:cond delay="0"/>
                                          </p:stCondLst>
                                        </p:cTn>
                                        <p:tgtEl>
                                          <p:spTgt spid="598"/>
                                        </p:tgtEl>
                                        <p:attrNameLst>
                                          <p:attrName>style.visibility</p:attrName>
                                        </p:attrNameLst>
                                      </p:cBhvr>
                                      <p:to>
                                        <p:strVal val="visible"/>
                                      </p:to>
                                    </p:set>
                                    <p:animEffect filter="fade" transition="in">
                                      <p:cBhvr>
                                        <p:cTn dur="2000"/>
                                        <p:tgtEl>
                                          <p:spTgt spid="598"/>
                                        </p:tgtEl>
                                      </p:cBhvr>
                                    </p:animEffect>
                                  </p:childTnLst>
                                </p:cTn>
                              </p:par>
                              <p:par>
                                <p:cTn fill="hold" nodeType="withEffect" presetClass="entr" presetID="10" presetSubtype="0">
                                  <p:stCondLst>
                                    <p:cond delay="0"/>
                                  </p:stCondLst>
                                  <p:childTnLst>
                                    <p:set>
                                      <p:cBhvr>
                                        <p:cTn dur="1" fill="hold">
                                          <p:stCondLst>
                                            <p:cond delay="0"/>
                                          </p:stCondLst>
                                        </p:cTn>
                                        <p:tgtEl>
                                          <p:spTgt spid="599"/>
                                        </p:tgtEl>
                                        <p:attrNameLst>
                                          <p:attrName>style.visibility</p:attrName>
                                        </p:attrNameLst>
                                      </p:cBhvr>
                                      <p:to>
                                        <p:strVal val="visible"/>
                                      </p:to>
                                    </p:set>
                                    <p:animEffect filter="fade" transition="in">
                                      <p:cBhvr>
                                        <p:cTn dur="2000"/>
                                        <p:tgtEl>
                                          <p:spTgt spid="59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5" name="Shape 605"/>
        <p:cNvGrpSpPr/>
        <p:nvPr/>
      </p:nvGrpSpPr>
      <p:grpSpPr>
        <a:xfrm>
          <a:off x="0" y="0"/>
          <a:ext cx="0" cy="0"/>
          <a:chOff x="0" y="0"/>
          <a:chExt cx="0" cy="0"/>
        </a:xfrm>
      </p:grpSpPr>
      <p:pic>
        <p:nvPicPr>
          <p:cNvPr id="606" name="Google Shape;606;p10"/>
          <p:cNvPicPr preferRelativeResize="0"/>
          <p:nvPr>
            <p:ph idx="2" type="pic"/>
          </p:nvPr>
        </p:nvPicPr>
        <p:blipFill rotWithShape="1">
          <a:blip r:embed="rId3">
            <a:alphaModFix/>
          </a:blip>
          <a:srcRect b="0" l="11696" r="11693" t="0"/>
          <a:stretch/>
        </p:blipFill>
        <p:spPr>
          <a:xfrm>
            <a:off x="983432" y="1916832"/>
            <a:ext cx="2288460" cy="3753075"/>
          </a:xfrm>
          <a:prstGeom prst="rect">
            <a:avLst/>
          </a:prstGeom>
          <a:solidFill>
            <a:srgbClr val="F2F2F2"/>
          </a:solidFill>
          <a:ln>
            <a:noFill/>
          </a:ln>
        </p:spPr>
      </p:pic>
      <p:sp>
        <p:nvSpPr>
          <p:cNvPr id="607" name="Google Shape;607;p10"/>
          <p:cNvSpPr/>
          <p:nvPr/>
        </p:nvSpPr>
        <p:spPr>
          <a:xfrm>
            <a:off x="3534033" y="2797185"/>
            <a:ext cx="8657967" cy="24929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Arial"/>
                <a:ea typeface="Arial"/>
                <a:cs typeface="Arial"/>
                <a:sym typeface="Arial"/>
              </a:rPr>
              <a:t>Do you have siblings? Or have you ever been categorized based on your birth order even if you are the dearest single child of your parents? Do you and your siblings, always fight? Or else you share a strong bond of love? Does it affect our psychology anyway?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Arial"/>
                <a:ea typeface="Arial"/>
                <a:cs typeface="Arial"/>
                <a:sym typeface="Arial"/>
              </a:rPr>
              <a:t>Yes, these birth order traits can change and impact on our psychology, thus personality!</a:t>
            </a:r>
            <a:endParaRPr b="0" i="0" sz="2000" u="none" cap="none" strike="noStrike">
              <a:solidFill>
                <a:srgbClr val="000000"/>
              </a:solidFill>
              <a:latin typeface="Arial"/>
              <a:ea typeface="Arial"/>
              <a:cs typeface="Arial"/>
              <a:sym typeface="Arial"/>
            </a:endParaRPr>
          </a:p>
          <a:p>
            <a:pPr indent="-228600" lvl="0" marL="342900" marR="0" rtl="0" algn="l">
              <a:lnSpc>
                <a:spcPct val="200000"/>
              </a:lnSpc>
              <a:spcBef>
                <a:spcPts val="0"/>
              </a:spcBef>
              <a:spcAft>
                <a:spcPts val="0"/>
              </a:spcAft>
              <a:buClr>
                <a:srgbClr val="000000"/>
              </a:buClr>
              <a:buSzPts val="1800"/>
              <a:buFont typeface="Noto Sans"/>
              <a:buNone/>
            </a:pPr>
            <a:r>
              <a:t/>
            </a:r>
            <a:endParaRPr b="1" i="0" sz="1800" u="none" cap="none" strike="noStrike">
              <a:solidFill>
                <a:srgbClr val="000000"/>
              </a:solidFill>
              <a:latin typeface="Calibri"/>
              <a:ea typeface="Calibri"/>
              <a:cs typeface="Calibri"/>
              <a:sym typeface="Calibri"/>
            </a:endParaRPr>
          </a:p>
        </p:txBody>
      </p:sp>
      <p:pic>
        <p:nvPicPr>
          <p:cNvPr id="608" name="Google Shape;608;p10"/>
          <p:cNvPicPr preferRelativeResize="0"/>
          <p:nvPr/>
        </p:nvPicPr>
        <p:blipFill rotWithShape="1">
          <a:blip r:embed="rId4">
            <a:alphaModFix/>
          </a:blip>
          <a:srcRect b="0" l="0" r="0" t="0"/>
          <a:stretch/>
        </p:blipFill>
        <p:spPr>
          <a:xfrm>
            <a:off x="-1" y="0"/>
            <a:ext cx="1519997" cy="1355138"/>
          </a:xfrm>
          <a:prstGeom prst="rect">
            <a:avLst/>
          </a:prstGeom>
          <a:noFill/>
          <a:ln>
            <a:noFill/>
          </a:ln>
        </p:spPr>
      </p:pic>
      <p:sp>
        <p:nvSpPr>
          <p:cNvPr id="609" name="Google Shape;609;p10"/>
          <p:cNvSpPr txBox="1"/>
          <p:nvPr/>
        </p:nvSpPr>
        <p:spPr>
          <a:xfrm>
            <a:off x="11712625" y="6488672"/>
            <a:ext cx="479376" cy="369328"/>
          </a:xfrm>
          <a:prstGeom prst="rect">
            <a:avLst/>
          </a:prstGeom>
          <a:noFill/>
          <a:ln>
            <a:noFill/>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rgbClr val="000000"/>
                </a:solidFill>
                <a:latin typeface="Arial"/>
                <a:ea typeface="Arial"/>
                <a:cs typeface="Arial"/>
                <a:sym typeface="Arial"/>
              </a:rPr>
              <a:t>12</a:t>
            </a:r>
            <a:endParaRPr b="1" i="0" sz="1800" u="none" cap="none" strike="noStrike">
              <a:solidFill>
                <a:srgbClr val="000000"/>
              </a:solidFill>
              <a:latin typeface="Arial"/>
              <a:ea typeface="Arial"/>
              <a:cs typeface="Arial"/>
              <a:sym typeface="Arial"/>
            </a:endParaRPr>
          </a:p>
        </p:txBody>
      </p:sp>
    </p:spTree>
  </p:cSld>
  <p:clrMapOvr>
    <a:masterClrMapping/>
  </p:clrMapOvr>
  <p:transition spd="slow">
    <p:push/>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6"/>
                                        </p:tgtEl>
                                        <p:attrNameLst>
                                          <p:attrName>style.visibility</p:attrName>
                                        </p:attrNameLst>
                                      </p:cBhvr>
                                      <p:to>
                                        <p:strVal val="visible"/>
                                      </p:to>
                                    </p:set>
                                    <p:animEffect filter="fade" transition="in">
                                      <p:cBhvr>
                                        <p:cTn dur="500"/>
                                        <p:tgtEl>
                                          <p:spTgt spid="606"/>
                                        </p:tgtEl>
                                      </p:cBhvr>
                                    </p:animEffect>
                                  </p:childTnLst>
                                </p:cTn>
                              </p:par>
                              <p:par>
                                <p:cTn fill="hold" nodeType="withEffect" presetClass="entr" presetID="10" presetSubtype="0">
                                  <p:stCondLst>
                                    <p:cond delay="0"/>
                                  </p:stCondLst>
                                  <p:childTnLst>
                                    <p:set>
                                      <p:cBhvr>
                                        <p:cTn dur="1" fill="hold">
                                          <p:stCondLst>
                                            <p:cond delay="0"/>
                                          </p:stCondLst>
                                        </p:cTn>
                                        <p:tgtEl>
                                          <p:spTgt spid="607"/>
                                        </p:tgtEl>
                                        <p:attrNameLst>
                                          <p:attrName>style.visibility</p:attrName>
                                        </p:attrNameLst>
                                      </p:cBhvr>
                                      <p:to>
                                        <p:strVal val="visible"/>
                                      </p:to>
                                    </p:set>
                                    <p:animEffect filter="fade" transition="in">
                                      <p:cBhvr>
                                        <p:cTn dur="500"/>
                                        <p:tgtEl>
                                          <p:spTgt spid="60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7">
                                            <p:txEl>
                                              <p:pRg end="0" st="0"/>
                                            </p:txEl>
                                          </p:spTgt>
                                        </p:tgtEl>
                                        <p:attrNameLst>
                                          <p:attrName>style.visibility</p:attrName>
                                        </p:attrNameLst>
                                      </p:cBhvr>
                                      <p:to>
                                        <p:strVal val="visible"/>
                                      </p:to>
                                    </p:set>
                                    <p:animEffect filter="fade" transition="in">
                                      <p:cBhvr>
                                        <p:cTn dur="500"/>
                                        <p:tgtEl>
                                          <p:spTgt spid="60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7">
                                            <p:txEl>
                                              <p:pRg end="1" st="1"/>
                                            </p:txEl>
                                          </p:spTgt>
                                        </p:tgtEl>
                                        <p:attrNameLst>
                                          <p:attrName>style.visibility</p:attrName>
                                        </p:attrNameLst>
                                      </p:cBhvr>
                                      <p:to>
                                        <p:strVal val="visible"/>
                                      </p:to>
                                    </p:set>
                                    <p:animEffect filter="fade" transition="in">
                                      <p:cBhvr>
                                        <p:cTn dur="500"/>
                                        <p:tgtEl>
                                          <p:spTgt spid="60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7">
                                            <p:txEl>
                                              <p:pRg end="2" st="2"/>
                                            </p:txEl>
                                          </p:spTgt>
                                        </p:tgtEl>
                                        <p:attrNameLst>
                                          <p:attrName>style.visibility</p:attrName>
                                        </p:attrNameLst>
                                      </p:cBhvr>
                                      <p:to>
                                        <p:strVal val="visible"/>
                                      </p:to>
                                    </p:set>
                                    <p:animEffect filter="fade" transition="in">
                                      <p:cBhvr>
                                        <p:cTn dur="500"/>
                                        <p:tgtEl>
                                          <p:spTgt spid="607">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3" name="Shape 613"/>
        <p:cNvGrpSpPr/>
        <p:nvPr/>
      </p:nvGrpSpPr>
      <p:grpSpPr>
        <a:xfrm>
          <a:off x="0" y="0"/>
          <a:ext cx="0" cy="0"/>
          <a:chOff x="0" y="0"/>
          <a:chExt cx="0" cy="0"/>
        </a:xfrm>
      </p:grpSpPr>
      <p:sp>
        <p:nvSpPr>
          <p:cNvPr id="614" name="Google Shape;614;p11"/>
          <p:cNvSpPr txBox="1"/>
          <p:nvPr/>
        </p:nvSpPr>
        <p:spPr>
          <a:xfrm>
            <a:off x="5807968" y="2278864"/>
            <a:ext cx="6384032" cy="584775"/>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chemeClr val="accent1"/>
              </a:buClr>
              <a:buSzPts val="3200"/>
              <a:buFont typeface="Arial"/>
              <a:buNone/>
            </a:pPr>
            <a:r>
              <a:rPr b="1" i="0" lang="en-US" sz="3200" u="none" cap="none" strike="noStrike">
                <a:solidFill>
                  <a:schemeClr val="accent1"/>
                </a:solidFill>
                <a:latin typeface="Arial"/>
                <a:ea typeface="Arial"/>
                <a:cs typeface="Arial"/>
                <a:sym typeface="Arial"/>
              </a:rPr>
              <a:t>2. Birth order theory</a:t>
            </a:r>
            <a:endParaRPr b="1" i="0" sz="3200" u="none" cap="none" strike="noStrike">
              <a:solidFill>
                <a:schemeClr val="accent1"/>
              </a:solidFill>
              <a:latin typeface="Arial"/>
              <a:ea typeface="Arial"/>
              <a:cs typeface="Arial"/>
              <a:sym typeface="Arial"/>
            </a:endParaRPr>
          </a:p>
        </p:txBody>
      </p:sp>
      <p:sp>
        <p:nvSpPr>
          <p:cNvPr id="615" name="Google Shape;615;p11"/>
          <p:cNvSpPr txBox="1"/>
          <p:nvPr/>
        </p:nvSpPr>
        <p:spPr>
          <a:xfrm>
            <a:off x="11712625" y="6488672"/>
            <a:ext cx="479376" cy="369328"/>
          </a:xfrm>
          <a:prstGeom prst="rect">
            <a:avLst/>
          </a:prstGeom>
          <a:noFill/>
          <a:ln>
            <a:noFill/>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rgbClr val="000000"/>
                </a:solidFill>
                <a:latin typeface="Arial"/>
                <a:ea typeface="Arial"/>
                <a:cs typeface="Arial"/>
                <a:sym typeface="Arial"/>
              </a:rPr>
              <a:t>13</a:t>
            </a:r>
            <a:endParaRPr b="1" i="0" sz="1800" u="none" cap="none" strike="noStrike">
              <a:solidFill>
                <a:srgbClr val="000000"/>
              </a:solidFill>
              <a:latin typeface="Arial"/>
              <a:ea typeface="Arial"/>
              <a:cs typeface="Arial"/>
              <a:sym typeface="Arial"/>
            </a:endParaRPr>
          </a:p>
        </p:txBody>
      </p:sp>
    </p:spTree>
  </p:cSld>
  <p:clrMapOvr>
    <a:masterClrMapping/>
  </p:clrMapOvr>
  <p:transition spd="slow">
    <p:push/>
  </p:transition>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9" name="Shape 619"/>
        <p:cNvGrpSpPr/>
        <p:nvPr/>
      </p:nvGrpSpPr>
      <p:grpSpPr>
        <a:xfrm>
          <a:off x="0" y="0"/>
          <a:ext cx="0" cy="0"/>
          <a:chOff x="0" y="0"/>
          <a:chExt cx="0" cy="0"/>
        </a:xfrm>
      </p:grpSpPr>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3" name="Shape 623"/>
        <p:cNvGrpSpPr/>
        <p:nvPr/>
      </p:nvGrpSpPr>
      <p:grpSpPr>
        <a:xfrm>
          <a:off x="0" y="0"/>
          <a:ext cx="0" cy="0"/>
          <a:chOff x="0" y="0"/>
          <a:chExt cx="0" cy="0"/>
        </a:xfrm>
      </p:grpSpPr>
      <p:sp>
        <p:nvSpPr>
          <p:cNvPr id="624" name="Google Shape;624;p12"/>
          <p:cNvSpPr txBox="1"/>
          <p:nvPr/>
        </p:nvSpPr>
        <p:spPr>
          <a:xfrm>
            <a:off x="3344750" y="2204864"/>
            <a:ext cx="8712968" cy="1523494"/>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rgbClr val="000000"/>
              </a:buClr>
              <a:buSzPts val="2400"/>
              <a:buFont typeface="Calibri"/>
              <a:buNone/>
            </a:pPr>
            <a:r>
              <a:rPr b="0" i="0" lang="en-US" sz="2400" u="none" cap="none" strike="noStrike">
                <a:solidFill>
                  <a:srgbClr val="000000"/>
                </a:solidFill>
                <a:latin typeface="Calibri"/>
                <a:ea typeface="Calibri"/>
                <a:cs typeface="Calibri"/>
                <a:sym typeface="Calibri"/>
              </a:rPr>
              <a:t>“</a:t>
            </a:r>
            <a:r>
              <a:rPr b="1" i="1" lang="en-US" sz="2400" u="none" cap="none" strike="noStrike">
                <a:solidFill>
                  <a:srgbClr val="000000"/>
                </a:solidFill>
                <a:latin typeface="Calibri"/>
                <a:ea typeface="Calibri"/>
                <a:cs typeface="Calibri"/>
                <a:sym typeface="Calibri"/>
              </a:rPr>
              <a:t>Birth order is the chronological order of sibling births in a family.</a:t>
            </a:r>
            <a:r>
              <a:rPr b="0" i="0" lang="en-US" sz="2400" u="none" cap="none" strike="noStrike">
                <a:solidFill>
                  <a:srgbClr val="000000"/>
                </a:solidFill>
                <a:latin typeface="Calibri"/>
                <a:ea typeface="Calibri"/>
                <a:cs typeface="Calibri"/>
                <a:sym typeface="Calibri"/>
              </a:rPr>
              <a:t>“</a:t>
            </a:r>
            <a:endParaRPr b="0" i="0" sz="1400" u="none" cap="none" strike="noStrike">
              <a:solidFill>
                <a:srgbClr val="000000"/>
              </a:solidFill>
              <a:latin typeface="Arial"/>
              <a:ea typeface="Arial"/>
              <a:cs typeface="Arial"/>
              <a:sym typeface="Arial"/>
            </a:endParaRPr>
          </a:p>
          <a:p>
            <a:pPr indent="0" lvl="0" marL="0" marR="0" rtl="0" algn="r">
              <a:lnSpc>
                <a:spcPct val="150000"/>
              </a:lnSpc>
              <a:spcBef>
                <a:spcPts val="0"/>
              </a:spcBef>
              <a:spcAft>
                <a:spcPts val="0"/>
              </a:spcAft>
              <a:buClr>
                <a:srgbClr val="000000"/>
              </a:buClr>
              <a:buSzPts val="1400"/>
              <a:buFont typeface="Calibri"/>
              <a:buNone/>
            </a:pPr>
            <a:r>
              <a:rPr b="0" i="0" lang="en-US" sz="1400" u="none" cap="none" strike="noStrike">
                <a:solidFill>
                  <a:srgbClr val="000000"/>
                </a:solidFill>
                <a:latin typeface="Calibri"/>
                <a:ea typeface="Calibri"/>
                <a:cs typeface="Calibri"/>
                <a:sym typeface="Calibri"/>
              </a:rPr>
              <a:t>http://www.healthofchildren.com/B/Birth-Order.html#ixzz6YDMtagxS </a:t>
            </a:r>
            <a:endParaRPr b="0" i="0" sz="1400" u="none" cap="none" strike="noStrike">
              <a:solidFill>
                <a:srgbClr val="000000"/>
              </a:solidFill>
              <a:latin typeface="Arial"/>
              <a:ea typeface="Arial"/>
              <a:cs typeface="Arial"/>
              <a:sym typeface="Arial"/>
            </a:endParaRPr>
          </a:p>
          <a:p>
            <a:pPr indent="0" lvl="0" marL="0" marR="0" rtl="0" algn="l">
              <a:lnSpc>
                <a:spcPct val="15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625" name="Google Shape;625;p12"/>
          <p:cNvSpPr txBox="1"/>
          <p:nvPr/>
        </p:nvSpPr>
        <p:spPr>
          <a:xfrm>
            <a:off x="11712625" y="6488672"/>
            <a:ext cx="479376" cy="369328"/>
          </a:xfrm>
          <a:prstGeom prst="rect">
            <a:avLst/>
          </a:prstGeom>
          <a:noFill/>
          <a:ln>
            <a:noFill/>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rgbClr val="000000"/>
                </a:solidFill>
                <a:latin typeface="Arial"/>
                <a:ea typeface="Arial"/>
                <a:cs typeface="Arial"/>
                <a:sym typeface="Arial"/>
              </a:rPr>
              <a:t>14</a:t>
            </a:r>
            <a:endParaRPr b="1" i="0" sz="1800" u="none" cap="none" strike="noStrike">
              <a:solidFill>
                <a:srgbClr val="000000"/>
              </a:solidFill>
              <a:latin typeface="Arial"/>
              <a:ea typeface="Arial"/>
              <a:cs typeface="Arial"/>
              <a:sym typeface="Arial"/>
            </a:endParaRPr>
          </a:p>
        </p:txBody>
      </p:sp>
      <p:sp>
        <p:nvSpPr>
          <p:cNvPr id="626" name="Google Shape;626;p12"/>
          <p:cNvSpPr txBox="1"/>
          <p:nvPr/>
        </p:nvSpPr>
        <p:spPr>
          <a:xfrm>
            <a:off x="4871864" y="3645024"/>
            <a:ext cx="7056784" cy="252376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Rounded"/>
              <a:buNone/>
            </a:pPr>
            <a:r>
              <a:rPr b="1" i="0" lang="en-US" sz="2000" u="none" cap="none" strike="noStrike">
                <a:solidFill>
                  <a:srgbClr val="000000"/>
                </a:solidFill>
                <a:latin typeface="Arial Rounded"/>
                <a:ea typeface="Arial Rounded"/>
                <a:cs typeface="Arial Rounded"/>
                <a:sym typeface="Arial Rounded"/>
              </a:rPr>
              <a:t>The theory about birth order is that depending on your birth placement, your birth order, there seems to be a correlation between that and aspects of your personality. </a:t>
            </a:r>
            <a:endParaRPr b="1" i="0" sz="2000" u="none" cap="none" strike="noStrike">
              <a:solidFill>
                <a:srgbClr val="000000"/>
              </a:solidFill>
              <a:latin typeface="Arial Rounded"/>
              <a:ea typeface="Arial Rounded"/>
              <a:cs typeface="Arial Rounded"/>
              <a:sym typeface="Arial Rounded"/>
            </a:endParaRPr>
          </a:p>
          <a:p>
            <a:pPr indent="0" lvl="0" marL="0" marR="0" rtl="0" algn="l">
              <a:lnSpc>
                <a:spcPct val="100000"/>
              </a:lnSpc>
              <a:spcBef>
                <a:spcPts val="0"/>
              </a:spcBef>
              <a:spcAft>
                <a:spcPts val="0"/>
              </a:spcAft>
              <a:buClr>
                <a:srgbClr val="000000"/>
              </a:buClr>
              <a:buSzPts val="2000"/>
              <a:buFont typeface="Arial"/>
              <a:buNone/>
            </a:pPr>
            <a:r>
              <a:t/>
            </a:r>
            <a:endParaRPr b="1" i="0" sz="2000" u="none" cap="none" strike="noStrike">
              <a:solidFill>
                <a:srgbClr val="000000"/>
              </a:solidFill>
              <a:latin typeface="Arial Rounded"/>
              <a:ea typeface="Arial Rounded"/>
              <a:cs typeface="Arial Rounded"/>
              <a:sym typeface="Arial Rounded"/>
            </a:endParaRPr>
          </a:p>
          <a:p>
            <a:pPr indent="0" lvl="0" marL="0" marR="0" rtl="0" algn="l">
              <a:lnSpc>
                <a:spcPct val="100000"/>
              </a:lnSpc>
              <a:spcBef>
                <a:spcPts val="0"/>
              </a:spcBef>
              <a:spcAft>
                <a:spcPts val="0"/>
              </a:spcAft>
              <a:buClr>
                <a:srgbClr val="000000"/>
              </a:buClr>
              <a:buSzPts val="2000"/>
              <a:buFont typeface="Arial Rounded"/>
              <a:buNone/>
            </a:pPr>
            <a:r>
              <a:rPr b="1" i="0" lang="en-US" sz="2000" u="none" cap="none" strike="noStrike">
                <a:solidFill>
                  <a:srgbClr val="000000"/>
                </a:solidFill>
                <a:latin typeface="Arial Rounded"/>
                <a:ea typeface="Arial Rounded"/>
                <a:cs typeface="Arial Rounded"/>
                <a:sym typeface="Arial Rounded"/>
              </a:rPr>
              <a:t>It is the idea that the order in which we’re born into a family affects our individual personalities.</a:t>
            </a:r>
            <a:endParaRPr b="1" i="0" sz="2000" u="none" cap="none" strike="noStrike">
              <a:solidFill>
                <a:srgbClr val="000000"/>
              </a:solidFill>
              <a:latin typeface="Arial Rounded"/>
              <a:ea typeface="Arial Rounded"/>
              <a:cs typeface="Arial Rounded"/>
              <a:sym typeface="Arial Rounded"/>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pic>
        <p:nvPicPr>
          <p:cNvPr descr="birth-order-min-760x498.jpg" id="627" name="Google Shape;627;p12"/>
          <p:cNvPicPr preferRelativeResize="0"/>
          <p:nvPr/>
        </p:nvPicPr>
        <p:blipFill rotWithShape="1">
          <a:blip r:embed="rId3">
            <a:alphaModFix/>
          </a:blip>
          <a:srcRect b="0" l="0" r="0" t="0"/>
          <a:stretch/>
        </p:blipFill>
        <p:spPr>
          <a:xfrm>
            <a:off x="8235898" y="-243408"/>
            <a:ext cx="3956102" cy="2592288"/>
          </a:xfrm>
          <a:prstGeom prst="rect">
            <a:avLst/>
          </a:prstGeom>
          <a:noFill/>
          <a:ln>
            <a:noFill/>
          </a:ln>
        </p:spPr>
      </p:pic>
    </p:spTree>
  </p:cSld>
  <p:clrMapOvr>
    <a:masterClrMapping/>
  </p:clrMapOvr>
  <p:transition spd="slow">
    <p:push/>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4"/>
                                        </p:tgtEl>
                                        <p:attrNameLst>
                                          <p:attrName>style.visibility</p:attrName>
                                        </p:attrNameLst>
                                      </p:cBhvr>
                                      <p:to>
                                        <p:strVal val="visible"/>
                                      </p:to>
                                    </p:set>
                                    <p:animEffect filter="fade" transition="in">
                                      <p:cBhvr>
                                        <p:cTn dur="500"/>
                                        <p:tgtEl>
                                          <p:spTgt spid="62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6"/>
                                        </p:tgtEl>
                                        <p:attrNameLst>
                                          <p:attrName>style.visibility</p:attrName>
                                        </p:attrNameLst>
                                      </p:cBhvr>
                                      <p:to>
                                        <p:strVal val="visible"/>
                                      </p:to>
                                    </p:set>
                                    <p:animEffect filter="fade" transition="in">
                                      <p:cBhvr>
                                        <p:cTn dur="500"/>
                                        <p:tgtEl>
                                          <p:spTgt spid="62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1" name="Shape 631"/>
        <p:cNvGrpSpPr/>
        <p:nvPr/>
      </p:nvGrpSpPr>
      <p:grpSpPr>
        <a:xfrm>
          <a:off x="0" y="0"/>
          <a:ext cx="0" cy="0"/>
          <a:chOff x="0" y="0"/>
          <a:chExt cx="0" cy="0"/>
        </a:xfrm>
      </p:grpSpPr>
      <p:sp>
        <p:nvSpPr>
          <p:cNvPr id="632" name="Google Shape;632;p13"/>
          <p:cNvSpPr txBox="1"/>
          <p:nvPr/>
        </p:nvSpPr>
        <p:spPr>
          <a:xfrm>
            <a:off x="4439816" y="235148"/>
            <a:ext cx="7632849" cy="86177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5000"/>
              <a:buFont typeface="Calibri"/>
              <a:buNone/>
            </a:pPr>
            <a:r>
              <a:rPr b="1" i="0" lang="en-US" sz="5000" u="none" cap="none" strike="noStrike">
                <a:solidFill>
                  <a:srgbClr val="000000"/>
                </a:solidFill>
                <a:latin typeface="Calibri"/>
                <a:ea typeface="Calibri"/>
                <a:cs typeface="Calibri"/>
                <a:sym typeface="Calibri"/>
              </a:rPr>
              <a:t>The Birth Order Theory</a:t>
            </a:r>
            <a:endParaRPr b="1" i="0" sz="5000" u="none" cap="none" strike="noStrike">
              <a:solidFill>
                <a:srgbClr val="000000"/>
              </a:solidFill>
              <a:latin typeface="Calibri"/>
              <a:ea typeface="Calibri"/>
              <a:cs typeface="Calibri"/>
              <a:sym typeface="Calibri"/>
            </a:endParaRPr>
          </a:p>
        </p:txBody>
      </p:sp>
      <p:grpSp>
        <p:nvGrpSpPr>
          <p:cNvPr id="633" name="Google Shape;633;p13"/>
          <p:cNvGrpSpPr/>
          <p:nvPr/>
        </p:nvGrpSpPr>
        <p:grpSpPr>
          <a:xfrm>
            <a:off x="46277" y="2804337"/>
            <a:ext cx="3097395" cy="4009039"/>
            <a:chOff x="4301450" y="1345460"/>
            <a:chExt cx="3706131" cy="4352482"/>
          </a:xfrm>
        </p:grpSpPr>
        <p:sp>
          <p:nvSpPr>
            <p:cNvPr id="634" name="Google Shape;634;p13"/>
            <p:cNvSpPr/>
            <p:nvPr/>
          </p:nvSpPr>
          <p:spPr>
            <a:xfrm>
              <a:off x="5237576" y="2150644"/>
              <a:ext cx="1805748" cy="3547298"/>
            </a:xfrm>
            <a:custGeom>
              <a:rect b="b" l="l" r="r" t="t"/>
              <a:pathLst>
                <a:path extrusionOk="0" h="4055" w="2130">
                  <a:moveTo>
                    <a:pt x="504" y="2850"/>
                  </a:moveTo>
                  <a:cubicBezTo>
                    <a:pt x="504" y="2736"/>
                    <a:pt x="507" y="2621"/>
                    <a:pt x="503" y="2507"/>
                  </a:cubicBezTo>
                  <a:cubicBezTo>
                    <a:pt x="500" y="2424"/>
                    <a:pt x="485" y="2343"/>
                    <a:pt x="457" y="2264"/>
                  </a:cubicBezTo>
                  <a:cubicBezTo>
                    <a:pt x="434" y="2200"/>
                    <a:pt x="414" y="2134"/>
                    <a:pt x="387" y="2072"/>
                  </a:cubicBezTo>
                  <a:cubicBezTo>
                    <a:pt x="355" y="2000"/>
                    <a:pt x="316" y="1930"/>
                    <a:pt x="280" y="1860"/>
                  </a:cubicBezTo>
                  <a:cubicBezTo>
                    <a:pt x="244" y="1791"/>
                    <a:pt x="206" y="1724"/>
                    <a:pt x="172" y="1655"/>
                  </a:cubicBezTo>
                  <a:cubicBezTo>
                    <a:pt x="140" y="1590"/>
                    <a:pt x="110" y="1524"/>
                    <a:pt x="84" y="1457"/>
                  </a:cubicBezTo>
                  <a:cubicBezTo>
                    <a:pt x="63" y="1403"/>
                    <a:pt x="49" y="1347"/>
                    <a:pt x="35" y="1291"/>
                  </a:cubicBezTo>
                  <a:cubicBezTo>
                    <a:pt x="13" y="1200"/>
                    <a:pt x="0" y="1107"/>
                    <a:pt x="4" y="1012"/>
                  </a:cubicBezTo>
                  <a:cubicBezTo>
                    <a:pt x="7" y="949"/>
                    <a:pt x="14" y="886"/>
                    <a:pt x="24" y="824"/>
                  </a:cubicBezTo>
                  <a:cubicBezTo>
                    <a:pt x="33" y="775"/>
                    <a:pt x="49" y="728"/>
                    <a:pt x="63" y="680"/>
                  </a:cubicBezTo>
                  <a:cubicBezTo>
                    <a:pt x="67" y="668"/>
                    <a:pt x="78" y="659"/>
                    <a:pt x="81" y="647"/>
                  </a:cubicBezTo>
                  <a:cubicBezTo>
                    <a:pt x="103" y="575"/>
                    <a:pt x="138" y="509"/>
                    <a:pt x="179" y="447"/>
                  </a:cubicBezTo>
                  <a:cubicBezTo>
                    <a:pt x="225" y="378"/>
                    <a:pt x="277" y="314"/>
                    <a:pt x="341" y="262"/>
                  </a:cubicBezTo>
                  <a:cubicBezTo>
                    <a:pt x="389" y="222"/>
                    <a:pt x="439" y="184"/>
                    <a:pt x="492" y="152"/>
                  </a:cubicBezTo>
                  <a:cubicBezTo>
                    <a:pt x="538" y="123"/>
                    <a:pt x="589" y="101"/>
                    <a:pt x="640" y="80"/>
                  </a:cubicBezTo>
                  <a:cubicBezTo>
                    <a:pt x="720" y="48"/>
                    <a:pt x="803" y="29"/>
                    <a:pt x="888" y="17"/>
                  </a:cubicBezTo>
                  <a:cubicBezTo>
                    <a:pt x="998" y="0"/>
                    <a:pt x="1109" y="4"/>
                    <a:pt x="1219" y="12"/>
                  </a:cubicBezTo>
                  <a:cubicBezTo>
                    <a:pt x="1290" y="17"/>
                    <a:pt x="1361" y="32"/>
                    <a:pt x="1430" y="51"/>
                  </a:cubicBezTo>
                  <a:cubicBezTo>
                    <a:pt x="1537" y="80"/>
                    <a:pt x="1637" y="125"/>
                    <a:pt x="1728" y="189"/>
                  </a:cubicBezTo>
                  <a:cubicBezTo>
                    <a:pt x="1814" y="249"/>
                    <a:pt x="1886" y="322"/>
                    <a:pt x="1945" y="408"/>
                  </a:cubicBezTo>
                  <a:cubicBezTo>
                    <a:pt x="1991" y="475"/>
                    <a:pt x="2028" y="548"/>
                    <a:pt x="2056" y="625"/>
                  </a:cubicBezTo>
                  <a:cubicBezTo>
                    <a:pt x="2088" y="715"/>
                    <a:pt x="2105" y="807"/>
                    <a:pt x="2117" y="901"/>
                  </a:cubicBezTo>
                  <a:cubicBezTo>
                    <a:pt x="2130" y="1002"/>
                    <a:pt x="2121" y="1102"/>
                    <a:pt x="2104" y="1201"/>
                  </a:cubicBezTo>
                  <a:cubicBezTo>
                    <a:pt x="2093" y="1262"/>
                    <a:pt x="2075" y="1322"/>
                    <a:pt x="2053" y="1379"/>
                  </a:cubicBezTo>
                  <a:cubicBezTo>
                    <a:pt x="2021" y="1459"/>
                    <a:pt x="1986" y="1539"/>
                    <a:pt x="1946" y="1616"/>
                  </a:cubicBezTo>
                  <a:cubicBezTo>
                    <a:pt x="1907" y="1691"/>
                    <a:pt x="1860" y="1762"/>
                    <a:pt x="1818" y="1835"/>
                  </a:cubicBezTo>
                  <a:cubicBezTo>
                    <a:pt x="1779" y="1903"/>
                    <a:pt x="1738" y="1969"/>
                    <a:pt x="1702" y="2039"/>
                  </a:cubicBezTo>
                  <a:cubicBezTo>
                    <a:pt x="1675" y="2091"/>
                    <a:pt x="1653" y="2146"/>
                    <a:pt x="1633" y="2201"/>
                  </a:cubicBezTo>
                  <a:cubicBezTo>
                    <a:pt x="1613" y="2258"/>
                    <a:pt x="1595" y="2317"/>
                    <a:pt x="1582" y="2376"/>
                  </a:cubicBezTo>
                  <a:cubicBezTo>
                    <a:pt x="1572" y="2424"/>
                    <a:pt x="1567" y="2473"/>
                    <a:pt x="1567" y="2521"/>
                  </a:cubicBezTo>
                  <a:cubicBezTo>
                    <a:pt x="1566" y="2739"/>
                    <a:pt x="1565" y="2957"/>
                    <a:pt x="1567" y="3175"/>
                  </a:cubicBezTo>
                  <a:cubicBezTo>
                    <a:pt x="1568" y="3220"/>
                    <a:pt x="1552" y="3256"/>
                    <a:pt x="1529" y="3292"/>
                  </a:cubicBezTo>
                  <a:cubicBezTo>
                    <a:pt x="1498" y="3341"/>
                    <a:pt x="1467" y="3392"/>
                    <a:pt x="1436" y="3442"/>
                  </a:cubicBezTo>
                  <a:cubicBezTo>
                    <a:pt x="1407" y="3490"/>
                    <a:pt x="1377" y="3537"/>
                    <a:pt x="1347" y="3585"/>
                  </a:cubicBezTo>
                  <a:cubicBezTo>
                    <a:pt x="1291" y="3676"/>
                    <a:pt x="1235" y="3768"/>
                    <a:pt x="1179" y="3859"/>
                  </a:cubicBezTo>
                  <a:cubicBezTo>
                    <a:pt x="1146" y="3911"/>
                    <a:pt x="1113" y="3963"/>
                    <a:pt x="1081" y="4015"/>
                  </a:cubicBezTo>
                  <a:cubicBezTo>
                    <a:pt x="1057" y="4054"/>
                    <a:pt x="1003" y="4055"/>
                    <a:pt x="979" y="4016"/>
                  </a:cubicBezTo>
                  <a:cubicBezTo>
                    <a:pt x="927" y="3930"/>
                    <a:pt x="876" y="3844"/>
                    <a:pt x="823" y="3758"/>
                  </a:cubicBezTo>
                  <a:cubicBezTo>
                    <a:pt x="781" y="3687"/>
                    <a:pt x="737" y="3617"/>
                    <a:pt x="694" y="3546"/>
                  </a:cubicBezTo>
                  <a:cubicBezTo>
                    <a:pt x="658" y="3486"/>
                    <a:pt x="623" y="3425"/>
                    <a:pt x="586" y="3365"/>
                  </a:cubicBezTo>
                  <a:cubicBezTo>
                    <a:pt x="564" y="3328"/>
                    <a:pt x="539" y="3292"/>
                    <a:pt x="519" y="3253"/>
                  </a:cubicBezTo>
                  <a:cubicBezTo>
                    <a:pt x="510" y="3237"/>
                    <a:pt x="506" y="3217"/>
                    <a:pt x="505" y="3198"/>
                  </a:cubicBezTo>
                  <a:cubicBezTo>
                    <a:pt x="504" y="3082"/>
                    <a:pt x="505" y="2966"/>
                    <a:pt x="505" y="2850"/>
                  </a:cubicBezTo>
                  <a:cubicBezTo>
                    <a:pt x="505" y="2850"/>
                    <a:pt x="504" y="2850"/>
                    <a:pt x="504" y="2850"/>
                  </a:cubicBezTo>
                  <a:close/>
                  <a:moveTo>
                    <a:pt x="1035" y="2418"/>
                  </a:moveTo>
                  <a:cubicBezTo>
                    <a:pt x="1156" y="2418"/>
                    <a:pt x="1278" y="2418"/>
                    <a:pt x="1399" y="2418"/>
                  </a:cubicBezTo>
                  <a:cubicBezTo>
                    <a:pt x="1432" y="2418"/>
                    <a:pt x="1433" y="2417"/>
                    <a:pt x="1434" y="2385"/>
                  </a:cubicBezTo>
                  <a:cubicBezTo>
                    <a:pt x="1435" y="2305"/>
                    <a:pt x="1453" y="2228"/>
                    <a:pt x="1482" y="2155"/>
                  </a:cubicBezTo>
                  <a:cubicBezTo>
                    <a:pt x="1507" y="2091"/>
                    <a:pt x="1537" y="2028"/>
                    <a:pt x="1571" y="1968"/>
                  </a:cubicBezTo>
                  <a:cubicBezTo>
                    <a:pt x="1624" y="1871"/>
                    <a:pt x="1682" y="1778"/>
                    <a:pt x="1737" y="1682"/>
                  </a:cubicBezTo>
                  <a:cubicBezTo>
                    <a:pt x="1773" y="1619"/>
                    <a:pt x="1811" y="1557"/>
                    <a:pt x="1843" y="1492"/>
                  </a:cubicBezTo>
                  <a:cubicBezTo>
                    <a:pt x="1870" y="1439"/>
                    <a:pt x="1892" y="1383"/>
                    <a:pt x="1915" y="1328"/>
                  </a:cubicBezTo>
                  <a:cubicBezTo>
                    <a:pt x="1943" y="1261"/>
                    <a:pt x="1961" y="1190"/>
                    <a:pt x="1969" y="1118"/>
                  </a:cubicBezTo>
                  <a:cubicBezTo>
                    <a:pt x="1984" y="962"/>
                    <a:pt x="1972" y="809"/>
                    <a:pt x="1914" y="661"/>
                  </a:cubicBezTo>
                  <a:cubicBezTo>
                    <a:pt x="1883" y="582"/>
                    <a:pt x="1842" y="509"/>
                    <a:pt x="1788" y="444"/>
                  </a:cubicBezTo>
                  <a:cubicBezTo>
                    <a:pt x="1725" y="367"/>
                    <a:pt x="1648" y="306"/>
                    <a:pt x="1559" y="260"/>
                  </a:cubicBezTo>
                  <a:cubicBezTo>
                    <a:pt x="1478" y="217"/>
                    <a:pt x="1392" y="189"/>
                    <a:pt x="1302" y="172"/>
                  </a:cubicBezTo>
                  <a:cubicBezTo>
                    <a:pt x="1215" y="156"/>
                    <a:pt x="1127" y="150"/>
                    <a:pt x="1038" y="151"/>
                  </a:cubicBezTo>
                  <a:cubicBezTo>
                    <a:pt x="928" y="154"/>
                    <a:pt x="821" y="171"/>
                    <a:pt x="719" y="208"/>
                  </a:cubicBezTo>
                  <a:cubicBezTo>
                    <a:pt x="633" y="239"/>
                    <a:pt x="554" y="282"/>
                    <a:pt x="482" y="339"/>
                  </a:cubicBezTo>
                  <a:cubicBezTo>
                    <a:pt x="379" y="418"/>
                    <a:pt x="301" y="517"/>
                    <a:pt x="244" y="633"/>
                  </a:cubicBezTo>
                  <a:cubicBezTo>
                    <a:pt x="213" y="696"/>
                    <a:pt x="191" y="762"/>
                    <a:pt x="175" y="831"/>
                  </a:cubicBezTo>
                  <a:cubicBezTo>
                    <a:pt x="158" y="898"/>
                    <a:pt x="152" y="966"/>
                    <a:pt x="152" y="1033"/>
                  </a:cubicBezTo>
                  <a:cubicBezTo>
                    <a:pt x="152" y="1130"/>
                    <a:pt x="163" y="1226"/>
                    <a:pt x="195" y="1318"/>
                  </a:cubicBezTo>
                  <a:cubicBezTo>
                    <a:pt x="212" y="1367"/>
                    <a:pt x="225" y="1419"/>
                    <a:pt x="247" y="1466"/>
                  </a:cubicBezTo>
                  <a:cubicBezTo>
                    <a:pt x="281" y="1545"/>
                    <a:pt x="320" y="1622"/>
                    <a:pt x="359" y="1698"/>
                  </a:cubicBezTo>
                  <a:cubicBezTo>
                    <a:pt x="398" y="1772"/>
                    <a:pt x="440" y="1844"/>
                    <a:pt x="480" y="1917"/>
                  </a:cubicBezTo>
                  <a:cubicBezTo>
                    <a:pt x="525" y="1998"/>
                    <a:pt x="564" y="2082"/>
                    <a:pt x="594" y="2171"/>
                  </a:cubicBezTo>
                  <a:cubicBezTo>
                    <a:pt x="619" y="2242"/>
                    <a:pt x="634" y="2314"/>
                    <a:pt x="638" y="2389"/>
                  </a:cubicBezTo>
                  <a:cubicBezTo>
                    <a:pt x="639" y="2415"/>
                    <a:pt x="642" y="2418"/>
                    <a:pt x="669" y="2418"/>
                  </a:cubicBezTo>
                  <a:cubicBezTo>
                    <a:pt x="791" y="2418"/>
                    <a:pt x="913" y="2418"/>
                    <a:pt x="1035" y="2418"/>
                  </a:cubicBezTo>
                  <a:close/>
                  <a:moveTo>
                    <a:pt x="1036" y="3269"/>
                  </a:moveTo>
                  <a:cubicBezTo>
                    <a:pt x="1036" y="3269"/>
                    <a:pt x="1036" y="3269"/>
                    <a:pt x="1036" y="3269"/>
                  </a:cubicBezTo>
                  <a:cubicBezTo>
                    <a:pt x="921" y="3269"/>
                    <a:pt x="805" y="3269"/>
                    <a:pt x="690" y="3270"/>
                  </a:cubicBezTo>
                  <a:cubicBezTo>
                    <a:pt x="684" y="3270"/>
                    <a:pt x="677" y="3274"/>
                    <a:pt x="671" y="3276"/>
                  </a:cubicBezTo>
                  <a:cubicBezTo>
                    <a:pt x="673" y="3282"/>
                    <a:pt x="674" y="3288"/>
                    <a:pt x="677" y="3294"/>
                  </a:cubicBezTo>
                  <a:cubicBezTo>
                    <a:pt x="689" y="3314"/>
                    <a:pt x="702" y="3335"/>
                    <a:pt x="714" y="3355"/>
                  </a:cubicBezTo>
                  <a:cubicBezTo>
                    <a:pt x="765" y="3441"/>
                    <a:pt x="817" y="3526"/>
                    <a:pt x="869" y="3612"/>
                  </a:cubicBezTo>
                  <a:cubicBezTo>
                    <a:pt x="876" y="3624"/>
                    <a:pt x="885" y="3629"/>
                    <a:pt x="900" y="3629"/>
                  </a:cubicBezTo>
                  <a:cubicBezTo>
                    <a:pt x="988" y="3629"/>
                    <a:pt x="1076" y="3629"/>
                    <a:pt x="1164" y="3629"/>
                  </a:cubicBezTo>
                  <a:cubicBezTo>
                    <a:pt x="1178" y="3629"/>
                    <a:pt x="1187" y="3625"/>
                    <a:pt x="1195" y="3612"/>
                  </a:cubicBezTo>
                  <a:cubicBezTo>
                    <a:pt x="1223" y="3567"/>
                    <a:pt x="1251" y="3521"/>
                    <a:pt x="1280" y="3476"/>
                  </a:cubicBezTo>
                  <a:cubicBezTo>
                    <a:pt x="1317" y="3416"/>
                    <a:pt x="1354" y="3357"/>
                    <a:pt x="1390" y="3297"/>
                  </a:cubicBezTo>
                  <a:cubicBezTo>
                    <a:pt x="1394" y="3290"/>
                    <a:pt x="1396" y="3282"/>
                    <a:pt x="1398" y="3274"/>
                  </a:cubicBezTo>
                  <a:cubicBezTo>
                    <a:pt x="1391" y="3272"/>
                    <a:pt x="1383" y="3269"/>
                    <a:pt x="1376" y="3269"/>
                  </a:cubicBezTo>
                  <a:cubicBezTo>
                    <a:pt x="1263" y="3269"/>
                    <a:pt x="1149" y="3269"/>
                    <a:pt x="1036" y="3269"/>
                  </a:cubicBezTo>
                  <a:close/>
                  <a:moveTo>
                    <a:pt x="1433" y="2860"/>
                  </a:moveTo>
                  <a:cubicBezTo>
                    <a:pt x="1433" y="2771"/>
                    <a:pt x="1433" y="2682"/>
                    <a:pt x="1434" y="2592"/>
                  </a:cubicBezTo>
                  <a:cubicBezTo>
                    <a:pt x="1434" y="2573"/>
                    <a:pt x="1429" y="2565"/>
                    <a:pt x="1408" y="2565"/>
                  </a:cubicBezTo>
                  <a:cubicBezTo>
                    <a:pt x="1362" y="2567"/>
                    <a:pt x="1316" y="2566"/>
                    <a:pt x="1270" y="2566"/>
                  </a:cubicBezTo>
                  <a:cubicBezTo>
                    <a:pt x="1252" y="2565"/>
                    <a:pt x="1245" y="2571"/>
                    <a:pt x="1245" y="2589"/>
                  </a:cubicBezTo>
                  <a:cubicBezTo>
                    <a:pt x="1245" y="2770"/>
                    <a:pt x="1245" y="2950"/>
                    <a:pt x="1245" y="3131"/>
                  </a:cubicBezTo>
                  <a:cubicBezTo>
                    <a:pt x="1245" y="3149"/>
                    <a:pt x="1252" y="3157"/>
                    <a:pt x="1271" y="3157"/>
                  </a:cubicBezTo>
                  <a:cubicBezTo>
                    <a:pt x="1315" y="3156"/>
                    <a:pt x="1359" y="3157"/>
                    <a:pt x="1403" y="3157"/>
                  </a:cubicBezTo>
                  <a:cubicBezTo>
                    <a:pt x="1431" y="3157"/>
                    <a:pt x="1433" y="3154"/>
                    <a:pt x="1433" y="3126"/>
                  </a:cubicBezTo>
                  <a:cubicBezTo>
                    <a:pt x="1434" y="3037"/>
                    <a:pt x="1433" y="2949"/>
                    <a:pt x="1433" y="2860"/>
                  </a:cubicBezTo>
                  <a:close/>
                  <a:moveTo>
                    <a:pt x="810" y="2861"/>
                  </a:moveTo>
                  <a:cubicBezTo>
                    <a:pt x="810" y="2770"/>
                    <a:pt x="810" y="2680"/>
                    <a:pt x="810" y="2589"/>
                  </a:cubicBezTo>
                  <a:cubicBezTo>
                    <a:pt x="810" y="2572"/>
                    <a:pt x="806" y="2565"/>
                    <a:pt x="788" y="2566"/>
                  </a:cubicBezTo>
                  <a:cubicBezTo>
                    <a:pt x="746" y="2567"/>
                    <a:pt x="704" y="2566"/>
                    <a:pt x="662" y="2566"/>
                  </a:cubicBezTo>
                  <a:cubicBezTo>
                    <a:pt x="645" y="2565"/>
                    <a:pt x="638" y="2571"/>
                    <a:pt x="638" y="2589"/>
                  </a:cubicBezTo>
                  <a:cubicBezTo>
                    <a:pt x="638" y="2770"/>
                    <a:pt x="638" y="2951"/>
                    <a:pt x="638" y="3133"/>
                  </a:cubicBezTo>
                  <a:cubicBezTo>
                    <a:pt x="638" y="3151"/>
                    <a:pt x="646" y="3157"/>
                    <a:pt x="663" y="3157"/>
                  </a:cubicBezTo>
                  <a:cubicBezTo>
                    <a:pt x="701" y="3156"/>
                    <a:pt x="739" y="3157"/>
                    <a:pt x="777" y="3157"/>
                  </a:cubicBezTo>
                  <a:cubicBezTo>
                    <a:pt x="810" y="3157"/>
                    <a:pt x="810" y="3157"/>
                    <a:pt x="810" y="3125"/>
                  </a:cubicBezTo>
                  <a:cubicBezTo>
                    <a:pt x="810" y="3037"/>
                    <a:pt x="810" y="2949"/>
                    <a:pt x="810" y="2861"/>
                  </a:cubicBezTo>
                  <a:close/>
                  <a:moveTo>
                    <a:pt x="945" y="2861"/>
                  </a:moveTo>
                  <a:cubicBezTo>
                    <a:pt x="945" y="2951"/>
                    <a:pt x="945" y="3041"/>
                    <a:pt x="946" y="3131"/>
                  </a:cubicBezTo>
                  <a:cubicBezTo>
                    <a:pt x="946" y="3155"/>
                    <a:pt x="947" y="3156"/>
                    <a:pt x="972" y="3157"/>
                  </a:cubicBezTo>
                  <a:cubicBezTo>
                    <a:pt x="1008" y="3157"/>
                    <a:pt x="1044" y="3157"/>
                    <a:pt x="1080" y="3157"/>
                  </a:cubicBezTo>
                  <a:cubicBezTo>
                    <a:pt x="1107" y="3157"/>
                    <a:pt x="1110" y="3154"/>
                    <a:pt x="1110" y="3126"/>
                  </a:cubicBezTo>
                  <a:cubicBezTo>
                    <a:pt x="1111" y="3063"/>
                    <a:pt x="1111" y="3000"/>
                    <a:pt x="1111" y="2938"/>
                  </a:cubicBezTo>
                  <a:cubicBezTo>
                    <a:pt x="1111" y="2824"/>
                    <a:pt x="1111" y="2710"/>
                    <a:pt x="1111" y="2596"/>
                  </a:cubicBezTo>
                  <a:cubicBezTo>
                    <a:pt x="1110" y="2567"/>
                    <a:pt x="1109" y="2566"/>
                    <a:pt x="1080" y="2566"/>
                  </a:cubicBezTo>
                  <a:cubicBezTo>
                    <a:pt x="1043" y="2566"/>
                    <a:pt x="1007" y="2567"/>
                    <a:pt x="970" y="2565"/>
                  </a:cubicBezTo>
                  <a:cubicBezTo>
                    <a:pt x="950" y="2565"/>
                    <a:pt x="945" y="2572"/>
                    <a:pt x="945" y="2591"/>
                  </a:cubicBezTo>
                  <a:cubicBezTo>
                    <a:pt x="946" y="2681"/>
                    <a:pt x="945" y="2771"/>
                    <a:pt x="945" y="2861"/>
                  </a:cubicBezTo>
                  <a:close/>
                  <a:moveTo>
                    <a:pt x="1031" y="3741"/>
                  </a:moveTo>
                  <a:cubicBezTo>
                    <a:pt x="1011" y="3741"/>
                    <a:pt x="990" y="3741"/>
                    <a:pt x="970" y="3741"/>
                  </a:cubicBezTo>
                  <a:cubicBezTo>
                    <a:pt x="960" y="3742"/>
                    <a:pt x="950" y="3745"/>
                    <a:pt x="956" y="3757"/>
                  </a:cubicBezTo>
                  <a:cubicBezTo>
                    <a:pt x="977" y="3792"/>
                    <a:pt x="999" y="3827"/>
                    <a:pt x="1020" y="3861"/>
                  </a:cubicBezTo>
                  <a:cubicBezTo>
                    <a:pt x="1028" y="3873"/>
                    <a:pt x="1036" y="3870"/>
                    <a:pt x="1042" y="3860"/>
                  </a:cubicBezTo>
                  <a:cubicBezTo>
                    <a:pt x="1062" y="3829"/>
                    <a:pt x="1082" y="3797"/>
                    <a:pt x="1101" y="3764"/>
                  </a:cubicBezTo>
                  <a:cubicBezTo>
                    <a:pt x="1110" y="3750"/>
                    <a:pt x="1106" y="3742"/>
                    <a:pt x="1089" y="3741"/>
                  </a:cubicBezTo>
                  <a:cubicBezTo>
                    <a:pt x="1070" y="3741"/>
                    <a:pt x="1051" y="3741"/>
                    <a:pt x="1031" y="3741"/>
                  </a:cubicBezTo>
                  <a:close/>
                </a:path>
              </a:pathLst>
            </a:custGeom>
            <a:solidFill>
              <a:srgbClr val="0099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282F39"/>
                </a:solidFill>
                <a:latin typeface="Calibri"/>
                <a:ea typeface="Calibri"/>
                <a:cs typeface="Calibri"/>
                <a:sym typeface="Calibri"/>
              </a:endParaRPr>
            </a:p>
          </p:txBody>
        </p:sp>
        <p:sp>
          <p:nvSpPr>
            <p:cNvPr id="635" name="Google Shape;635;p13"/>
            <p:cNvSpPr/>
            <p:nvPr/>
          </p:nvSpPr>
          <p:spPr>
            <a:xfrm>
              <a:off x="4656973" y="3858847"/>
              <a:ext cx="519218" cy="458782"/>
            </a:xfrm>
            <a:custGeom>
              <a:rect b="b" l="l" r="r" t="t"/>
              <a:pathLst>
                <a:path extrusionOk="0" h="525" w="613">
                  <a:moveTo>
                    <a:pt x="529" y="5"/>
                  </a:moveTo>
                  <a:cubicBezTo>
                    <a:pt x="565" y="2"/>
                    <a:pt x="593" y="29"/>
                    <a:pt x="604" y="62"/>
                  </a:cubicBezTo>
                  <a:cubicBezTo>
                    <a:pt x="613" y="88"/>
                    <a:pt x="598" y="125"/>
                    <a:pt x="574" y="144"/>
                  </a:cubicBezTo>
                  <a:cubicBezTo>
                    <a:pt x="513" y="193"/>
                    <a:pt x="453" y="243"/>
                    <a:pt x="393" y="293"/>
                  </a:cubicBezTo>
                  <a:cubicBezTo>
                    <a:pt x="349" y="329"/>
                    <a:pt x="305" y="364"/>
                    <a:pt x="261" y="400"/>
                  </a:cubicBezTo>
                  <a:cubicBezTo>
                    <a:pt x="225" y="430"/>
                    <a:pt x="188" y="460"/>
                    <a:pt x="153" y="491"/>
                  </a:cubicBezTo>
                  <a:cubicBezTo>
                    <a:pt x="118" y="521"/>
                    <a:pt x="76" y="525"/>
                    <a:pt x="47" y="506"/>
                  </a:cubicBezTo>
                  <a:cubicBezTo>
                    <a:pt x="3" y="477"/>
                    <a:pt x="0" y="413"/>
                    <a:pt x="41" y="380"/>
                  </a:cubicBezTo>
                  <a:cubicBezTo>
                    <a:pt x="116" y="319"/>
                    <a:pt x="191" y="258"/>
                    <a:pt x="266" y="197"/>
                  </a:cubicBezTo>
                  <a:cubicBezTo>
                    <a:pt x="335" y="140"/>
                    <a:pt x="402" y="83"/>
                    <a:pt x="471" y="28"/>
                  </a:cubicBezTo>
                  <a:cubicBezTo>
                    <a:pt x="487" y="15"/>
                    <a:pt x="508" y="9"/>
                    <a:pt x="526" y="0"/>
                  </a:cubicBezTo>
                  <a:cubicBezTo>
                    <a:pt x="527" y="2"/>
                    <a:pt x="528" y="3"/>
                    <a:pt x="529" y="5"/>
                  </a:cubicBezTo>
                  <a:close/>
                </a:path>
              </a:pathLst>
            </a:custGeom>
            <a:solidFill>
              <a:srgbClr val="0099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282F39"/>
                </a:solidFill>
                <a:latin typeface="Calibri"/>
                <a:ea typeface="Calibri"/>
                <a:cs typeface="Calibri"/>
                <a:sym typeface="Calibri"/>
              </a:endParaRPr>
            </a:p>
          </p:txBody>
        </p:sp>
        <p:sp>
          <p:nvSpPr>
            <p:cNvPr id="636" name="Google Shape;636;p13"/>
            <p:cNvSpPr/>
            <p:nvPr/>
          </p:nvSpPr>
          <p:spPr>
            <a:xfrm>
              <a:off x="6759416" y="1345460"/>
              <a:ext cx="391331" cy="571164"/>
            </a:xfrm>
            <a:custGeom>
              <a:rect b="b" l="l" r="r" t="t"/>
              <a:pathLst>
                <a:path extrusionOk="0" h="652" w="461">
                  <a:moveTo>
                    <a:pt x="370" y="0"/>
                  </a:moveTo>
                  <a:cubicBezTo>
                    <a:pt x="426" y="2"/>
                    <a:pt x="461" y="55"/>
                    <a:pt x="437" y="106"/>
                  </a:cubicBezTo>
                  <a:cubicBezTo>
                    <a:pt x="422" y="140"/>
                    <a:pt x="402" y="172"/>
                    <a:pt x="384" y="204"/>
                  </a:cubicBezTo>
                  <a:cubicBezTo>
                    <a:pt x="353" y="260"/>
                    <a:pt x="321" y="315"/>
                    <a:pt x="289" y="371"/>
                  </a:cubicBezTo>
                  <a:cubicBezTo>
                    <a:pt x="253" y="433"/>
                    <a:pt x="217" y="494"/>
                    <a:pt x="180" y="556"/>
                  </a:cubicBezTo>
                  <a:cubicBezTo>
                    <a:pt x="167" y="578"/>
                    <a:pt x="156" y="601"/>
                    <a:pt x="139" y="621"/>
                  </a:cubicBezTo>
                  <a:cubicBezTo>
                    <a:pt x="116" y="649"/>
                    <a:pt x="75" y="652"/>
                    <a:pt x="41" y="632"/>
                  </a:cubicBezTo>
                  <a:cubicBezTo>
                    <a:pt x="15" y="617"/>
                    <a:pt x="0" y="578"/>
                    <a:pt x="11" y="547"/>
                  </a:cubicBezTo>
                  <a:cubicBezTo>
                    <a:pt x="19" y="526"/>
                    <a:pt x="30" y="507"/>
                    <a:pt x="41" y="488"/>
                  </a:cubicBezTo>
                  <a:cubicBezTo>
                    <a:pt x="79" y="421"/>
                    <a:pt x="117" y="354"/>
                    <a:pt x="156" y="287"/>
                  </a:cubicBezTo>
                  <a:cubicBezTo>
                    <a:pt x="192" y="224"/>
                    <a:pt x="229" y="162"/>
                    <a:pt x="265" y="100"/>
                  </a:cubicBezTo>
                  <a:cubicBezTo>
                    <a:pt x="277" y="78"/>
                    <a:pt x="289" y="56"/>
                    <a:pt x="303" y="35"/>
                  </a:cubicBezTo>
                  <a:cubicBezTo>
                    <a:pt x="320" y="9"/>
                    <a:pt x="339" y="0"/>
                    <a:pt x="370" y="0"/>
                  </a:cubicBezTo>
                  <a:close/>
                </a:path>
              </a:pathLst>
            </a:custGeom>
            <a:solidFill>
              <a:srgbClr val="0099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282F39"/>
                </a:solidFill>
                <a:latin typeface="Calibri"/>
                <a:ea typeface="Calibri"/>
                <a:cs typeface="Calibri"/>
                <a:sym typeface="Calibri"/>
              </a:endParaRPr>
            </a:p>
          </p:txBody>
        </p:sp>
        <p:sp>
          <p:nvSpPr>
            <p:cNvPr id="637" name="Google Shape;637;p13"/>
            <p:cNvSpPr/>
            <p:nvPr/>
          </p:nvSpPr>
          <p:spPr>
            <a:xfrm>
              <a:off x="5178747" y="1378514"/>
              <a:ext cx="370870" cy="576453"/>
            </a:xfrm>
            <a:custGeom>
              <a:rect b="b" l="l" r="r" t="t"/>
              <a:pathLst>
                <a:path extrusionOk="0" h="660" w="438">
                  <a:moveTo>
                    <a:pt x="81" y="4"/>
                  </a:moveTo>
                  <a:cubicBezTo>
                    <a:pt x="116" y="3"/>
                    <a:pt x="137" y="18"/>
                    <a:pt x="152" y="45"/>
                  </a:cubicBezTo>
                  <a:cubicBezTo>
                    <a:pt x="196" y="123"/>
                    <a:pt x="241" y="202"/>
                    <a:pt x="285" y="281"/>
                  </a:cubicBezTo>
                  <a:cubicBezTo>
                    <a:pt x="327" y="357"/>
                    <a:pt x="369" y="433"/>
                    <a:pt x="410" y="509"/>
                  </a:cubicBezTo>
                  <a:cubicBezTo>
                    <a:pt x="421" y="530"/>
                    <a:pt x="432" y="553"/>
                    <a:pt x="434" y="575"/>
                  </a:cubicBezTo>
                  <a:cubicBezTo>
                    <a:pt x="438" y="612"/>
                    <a:pt x="412" y="642"/>
                    <a:pt x="379" y="651"/>
                  </a:cubicBezTo>
                  <a:cubicBezTo>
                    <a:pt x="346" y="660"/>
                    <a:pt x="306" y="641"/>
                    <a:pt x="289" y="610"/>
                  </a:cubicBezTo>
                  <a:cubicBezTo>
                    <a:pt x="260" y="556"/>
                    <a:pt x="230" y="502"/>
                    <a:pt x="200" y="449"/>
                  </a:cubicBezTo>
                  <a:cubicBezTo>
                    <a:pt x="169" y="393"/>
                    <a:pt x="139" y="337"/>
                    <a:pt x="108" y="282"/>
                  </a:cubicBezTo>
                  <a:cubicBezTo>
                    <a:pt x="78" y="229"/>
                    <a:pt x="47" y="175"/>
                    <a:pt x="17" y="122"/>
                  </a:cubicBezTo>
                  <a:cubicBezTo>
                    <a:pt x="2" y="95"/>
                    <a:pt x="0" y="66"/>
                    <a:pt x="16" y="40"/>
                  </a:cubicBezTo>
                  <a:cubicBezTo>
                    <a:pt x="31" y="15"/>
                    <a:pt x="53" y="0"/>
                    <a:pt x="81" y="4"/>
                  </a:cubicBezTo>
                  <a:close/>
                </a:path>
              </a:pathLst>
            </a:custGeom>
            <a:solidFill>
              <a:srgbClr val="0099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282F39"/>
                </a:solidFill>
                <a:latin typeface="Calibri"/>
                <a:ea typeface="Calibri"/>
                <a:cs typeface="Calibri"/>
                <a:sym typeface="Calibri"/>
              </a:endParaRPr>
            </a:p>
          </p:txBody>
        </p:sp>
        <p:sp>
          <p:nvSpPr>
            <p:cNvPr id="638" name="Google Shape;638;p13"/>
            <p:cNvSpPr/>
            <p:nvPr/>
          </p:nvSpPr>
          <p:spPr>
            <a:xfrm>
              <a:off x="7114940" y="3801994"/>
              <a:ext cx="521774" cy="452171"/>
            </a:xfrm>
            <a:custGeom>
              <a:rect b="b" l="l" r="r" t="t"/>
              <a:pathLst>
                <a:path extrusionOk="0" h="516" w="618">
                  <a:moveTo>
                    <a:pt x="528" y="516"/>
                  </a:moveTo>
                  <a:cubicBezTo>
                    <a:pt x="511" y="508"/>
                    <a:pt x="493" y="504"/>
                    <a:pt x="479" y="493"/>
                  </a:cubicBezTo>
                  <a:cubicBezTo>
                    <a:pt x="397" y="430"/>
                    <a:pt x="315" y="366"/>
                    <a:pt x="233" y="302"/>
                  </a:cubicBezTo>
                  <a:cubicBezTo>
                    <a:pt x="179" y="259"/>
                    <a:pt x="125" y="216"/>
                    <a:pt x="70" y="172"/>
                  </a:cubicBezTo>
                  <a:cubicBezTo>
                    <a:pt x="55" y="160"/>
                    <a:pt x="39" y="149"/>
                    <a:pt x="27" y="136"/>
                  </a:cubicBezTo>
                  <a:cubicBezTo>
                    <a:pt x="0" y="106"/>
                    <a:pt x="1" y="60"/>
                    <a:pt x="28" y="31"/>
                  </a:cubicBezTo>
                  <a:cubicBezTo>
                    <a:pt x="54" y="4"/>
                    <a:pt x="100" y="0"/>
                    <a:pt x="131" y="24"/>
                  </a:cubicBezTo>
                  <a:cubicBezTo>
                    <a:pt x="190" y="70"/>
                    <a:pt x="249" y="117"/>
                    <a:pt x="308" y="163"/>
                  </a:cubicBezTo>
                  <a:cubicBezTo>
                    <a:pt x="378" y="217"/>
                    <a:pt x="449" y="272"/>
                    <a:pt x="519" y="327"/>
                  </a:cubicBezTo>
                  <a:cubicBezTo>
                    <a:pt x="540" y="343"/>
                    <a:pt x="560" y="361"/>
                    <a:pt x="581" y="377"/>
                  </a:cubicBezTo>
                  <a:cubicBezTo>
                    <a:pt x="613" y="403"/>
                    <a:pt x="618" y="463"/>
                    <a:pt x="580" y="495"/>
                  </a:cubicBezTo>
                  <a:cubicBezTo>
                    <a:pt x="566" y="506"/>
                    <a:pt x="547" y="509"/>
                    <a:pt x="528" y="516"/>
                  </a:cubicBezTo>
                  <a:close/>
                </a:path>
              </a:pathLst>
            </a:custGeom>
            <a:solidFill>
              <a:srgbClr val="0099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282F39"/>
                </a:solidFill>
                <a:latin typeface="Calibri"/>
                <a:ea typeface="Calibri"/>
                <a:cs typeface="Calibri"/>
                <a:sym typeface="Calibri"/>
              </a:endParaRPr>
            </a:p>
          </p:txBody>
        </p:sp>
        <p:sp>
          <p:nvSpPr>
            <p:cNvPr id="639" name="Google Shape;639;p13"/>
            <p:cNvSpPr/>
            <p:nvPr/>
          </p:nvSpPr>
          <p:spPr>
            <a:xfrm>
              <a:off x="7398845" y="2630579"/>
              <a:ext cx="608736" cy="239308"/>
            </a:xfrm>
            <a:custGeom>
              <a:rect b="b" l="l" r="r" t="t"/>
              <a:pathLst>
                <a:path extrusionOk="0" h="273" w="718">
                  <a:moveTo>
                    <a:pt x="717" y="86"/>
                  </a:moveTo>
                  <a:cubicBezTo>
                    <a:pt x="716" y="117"/>
                    <a:pt x="696" y="147"/>
                    <a:pt x="666" y="155"/>
                  </a:cubicBezTo>
                  <a:cubicBezTo>
                    <a:pt x="637" y="164"/>
                    <a:pt x="606" y="169"/>
                    <a:pt x="576" y="175"/>
                  </a:cubicBezTo>
                  <a:cubicBezTo>
                    <a:pt x="498" y="191"/>
                    <a:pt x="420" y="207"/>
                    <a:pt x="342" y="222"/>
                  </a:cubicBezTo>
                  <a:cubicBezTo>
                    <a:pt x="286" y="233"/>
                    <a:pt x="230" y="243"/>
                    <a:pt x="174" y="253"/>
                  </a:cubicBezTo>
                  <a:cubicBezTo>
                    <a:pt x="147" y="258"/>
                    <a:pt x="120" y="264"/>
                    <a:pt x="93" y="268"/>
                  </a:cubicBezTo>
                  <a:cubicBezTo>
                    <a:pt x="62" y="273"/>
                    <a:pt x="35" y="263"/>
                    <a:pt x="17" y="236"/>
                  </a:cubicBezTo>
                  <a:cubicBezTo>
                    <a:pt x="0" y="210"/>
                    <a:pt x="1" y="180"/>
                    <a:pt x="14" y="154"/>
                  </a:cubicBezTo>
                  <a:cubicBezTo>
                    <a:pt x="23" y="137"/>
                    <a:pt x="39" y="124"/>
                    <a:pt x="60" y="120"/>
                  </a:cubicBezTo>
                  <a:cubicBezTo>
                    <a:pt x="125" y="107"/>
                    <a:pt x="191" y="94"/>
                    <a:pt x="256" y="81"/>
                  </a:cubicBezTo>
                  <a:cubicBezTo>
                    <a:pt x="333" y="65"/>
                    <a:pt x="410" y="49"/>
                    <a:pt x="488" y="33"/>
                  </a:cubicBezTo>
                  <a:cubicBezTo>
                    <a:pt x="534" y="24"/>
                    <a:pt x="581" y="16"/>
                    <a:pt x="627" y="9"/>
                  </a:cubicBezTo>
                  <a:cubicBezTo>
                    <a:pt x="686" y="0"/>
                    <a:pt x="718" y="49"/>
                    <a:pt x="717" y="86"/>
                  </a:cubicBezTo>
                  <a:close/>
                </a:path>
              </a:pathLst>
            </a:custGeom>
            <a:solidFill>
              <a:srgbClr val="0099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282F39"/>
                </a:solidFill>
                <a:latin typeface="Calibri"/>
                <a:ea typeface="Calibri"/>
                <a:cs typeface="Calibri"/>
                <a:sym typeface="Calibri"/>
              </a:endParaRPr>
            </a:p>
          </p:txBody>
        </p:sp>
        <p:sp>
          <p:nvSpPr>
            <p:cNvPr id="640" name="Google Shape;640;p13"/>
            <p:cNvSpPr/>
            <p:nvPr/>
          </p:nvSpPr>
          <p:spPr>
            <a:xfrm>
              <a:off x="4301450" y="2692720"/>
              <a:ext cx="618968" cy="211542"/>
            </a:xfrm>
            <a:custGeom>
              <a:rect b="b" l="l" r="r" t="t"/>
              <a:pathLst>
                <a:path extrusionOk="0" h="242" w="728">
                  <a:moveTo>
                    <a:pt x="632" y="242"/>
                  </a:moveTo>
                  <a:cubicBezTo>
                    <a:pt x="605" y="238"/>
                    <a:pt x="568" y="232"/>
                    <a:pt x="531" y="226"/>
                  </a:cubicBezTo>
                  <a:cubicBezTo>
                    <a:pt x="509" y="223"/>
                    <a:pt x="487" y="218"/>
                    <a:pt x="466" y="215"/>
                  </a:cubicBezTo>
                  <a:cubicBezTo>
                    <a:pt x="410" y="207"/>
                    <a:pt x="354" y="200"/>
                    <a:pt x="298" y="192"/>
                  </a:cubicBezTo>
                  <a:cubicBezTo>
                    <a:pt x="220" y="180"/>
                    <a:pt x="142" y="167"/>
                    <a:pt x="64" y="154"/>
                  </a:cubicBezTo>
                  <a:cubicBezTo>
                    <a:pt x="37" y="149"/>
                    <a:pt x="9" y="118"/>
                    <a:pt x="4" y="88"/>
                  </a:cubicBezTo>
                  <a:cubicBezTo>
                    <a:pt x="0" y="59"/>
                    <a:pt x="18" y="22"/>
                    <a:pt x="46" y="11"/>
                  </a:cubicBezTo>
                  <a:cubicBezTo>
                    <a:pt x="62" y="4"/>
                    <a:pt x="81" y="0"/>
                    <a:pt x="98" y="2"/>
                  </a:cubicBezTo>
                  <a:cubicBezTo>
                    <a:pt x="181" y="14"/>
                    <a:pt x="263" y="27"/>
                    <a:pt x="346" y="40"/>
                  </a:cubicBezTo>
                  <a:cubicBezTo>
                    <a:pt x="415" y="51"/>
                    <a:pt x="484" y="63"/>
                    <a:pt x="553" y="74"/>
                  </a:cubicBezTo>
                  <a:cubicBezTo>
                    <a:pt x="586" y="80"/>
                    <a:pt x="620" y="85"/>
                    <a:pt x="654" y="89"/>
                  </a:cubicBezTo>
                  <a:cubicBezTo>
                    <a:pt x="707" y="97"/>
                    <a:pt x="728" y="145"/>
                    <a:pt x="716" y="190"/>
                  </a:cubicBezTo>
                  <a:cubicBezTo>
                    <a:pt x="707" y="222"/>
                    <a:pt x="679" y="242"/>
                    <a:pt x="632" y="242"/>
                  </a:cubicBezTo>
                  <a:close/>
                </a:path>
              </a:pathLst>
            </a:custGeom>
            <a:solidFill>
              <a:srgbClr val="0099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282F39"/>
                </a:solidFill>
                <a:latin typeface="Calibri"/>
                <a:ea typeface="Calibri"/>
                <a:cs typeface="Calibri"/>
                <a:sym typeface="Calibri"/>
              </a:endParaRPr>
            </a:p>
          </p:txBody>
        </p:sp>
        <p:sp>
          <p:nvSpPr>
            <p:cNvPr id="641" name="Google Shape;641;p13"/>
            <p:cNvSpPr/>
            <p:nvPr/>
          </p:nvSpPr>
          <p:spPr>
            <a:xfrm>
              <a:off x="5613559" y="2597526"/>
              <a:ext cx="363196" cy="879223"/>
            </a:xfrm>
            <a:custGeom>
              <a:rect b="b" l="l" r="r" t="t"/>
              <a:pathLst>
                <a:path extrusionOk="0" h="1005" w="431">
                  <a:moveTo>
                    <a:pt x="0" y="579"/>
                  </a:moveTo>
                  <a:cubicBezTo>
                    <a:pt x="1" y="484"/>
                    <a:pt x="16" y="408"/>
                    <a:pt x="45" y="334"/>
                  </a:cubicBezTo>
                  <a:cubicBezTo>
                    <a:pt x="82" y="241"/>
                    <a:pt x="136" y="160"/>
                    <a:pt x="210" y="93"/>
                  </a:cubicBezTo>
                  <a:cubicBezTo>
                    <a:pt x="247" y="58"/>
                    <a:pt x="290" y="31"/>
                    <a:pt x="338" y="13"/>
                  </a:cubicBezTo>
                  <a:cubicBezTo>
                    <a:pt x="373" y="0"/>
                    <a:pt x="402" y="14"/>
                    <a:pt x="420" y="52"/>
                  </a:cubicBezTo>
                  <a:cubicBezTo>
                    <a:pt x="431" y="76"/>
                    <a:pt x="417" y="114"/>
                    <a:pt x="385" y="128"/>
                  </a:cubicBezTo>
                  <a:cubicBezTo>
                    <a:pt x="328" y="152"/>
                    <a:pt x="284" y="190"/>
                    <a:pt x="244" y="238"/>
                  </a:cubicBezTo>
                  <a:cubicBezTo>
                    <a:pt x="204" y="287"/>
                    <a:pt x="174" y="340"/>
                    <a:pt x="153" y="399"/>
                  </a:cubicBezTo>
                  <a:cubicBezTo>
                    <a:pt x="118" y="493"/>
                    <a:pt x="114" y="589"/>
                    <a:pt x="139" y="686"/>
                  </a:cubicBezTo>
                  <a:cubicBezTo>
                    <a:pt x="159" y="766"/>
                    <a:pt x="202" y="835"/>
                    <a:pt x="259" y="895"/>
                  </a:cubicBezTo>
                  <a:cubicBezTo>
                    <a:pt x="279" y="916"/>
                    <a:pt x="279" y="959"/>
                    <a:pt x="258" y="979"/>
                  </a:cubicBezTo>
                  <a:cubicBezTo>
                    <a:pt x="233" y="1004"/>
                    <a:pt x="192" y="1005"/>
                    <a:pt x="170" y="982"/>
                  </a:cubicBezTo>
                  <a:cubicBezTo>
                    <a:pt x="115" y="924"/>
                    <a:pt x="72" y="858"/>
                    <a:pt x="42" y="784"/>
                  </a:cubicBezTo>
                  <a:cubicBezTo>
                    <a:pt x="13" y="713"/>
                    <a:pt x="1" y="639"/>
                    <a:pt x="0" y="579"/>
                  </a:cubicBezTo>
                  <a:close/>
                </a:path>
              </a:pathLst>
            </a:custGeom>
            <a:solidFill>
              <a:srgbClr val="0099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282F39"/>
                </a:solidFill>
                <a:latin typeface="Calibri"/>
                <a:ea typeface="Calibri"/>
                <a:cs typeface="Calibri"/>
                <a:sym typeface="Calibri"/>
              </a:endParaRPr>
            </a:p>
          </p:txBody>
        </p:sp>
      </p:grpSp>
      <p:sp>
        <p:nvSpPr>
          <p:cNvPr id="642" name="Google Shape;642;p13"/>
          <p:cNvSpPr/>
          <p:nvPr/>
        </p:nvSpPr>
        <p:spPr>
          <a:xfrm>
            <a:off x="5015881" y="1618377"/>
            <a:ext cx="6807820" cy="952582"/>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643" name="Google Shape;643;p13"/>
          <p:cNvSpPr/>
          <p:nvPr/>
        </p:nvSpPr>
        <p:spPr>
          <a:xfrm>
            <a:off x="5015880" y="2755123"/>
            <a:ext cx="6807820" cy="10427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644" name="Google Shape;644;p13"/>
          <p:cNvSpPr/>
          <p:nvPr/>
        </p:nvSpPr>
        <p:spPr>
          <a:xfrm>
            <a:off x="5015881" y="3890054"/>
            <a:ext cx="6807819" cy="952582"/>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645" name="Google Shape;645;p13"/>
          <p:cNvSpPr/>
          <p:nvPr/>
        </p:nvSpPr>
        <p:spPr>
          <a:xfrm>
            <a:off x="5015881" y="5052433"/>
            <a:ext cx="6807820" cy="952582"/>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646" name="Google Shape;646;p13"/>
          <p:cNvSpPr txBox="1"/>
          <p:nvPr/>
        </p:nvSpPr>
        <p:spPr>
          <a:xfrm>
            <a:off x="5159896" y="1740725"/>
            <a:ext cx="786944" cy="70788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FFFF"/>
              </a:buClr>
              <a:buSzPts val="4000"/>
              <a:buFont typeface="Calibri"/>
              <a:buNone/>
            </a:pPr>
            <a:r>
              <a:rPr b="1" i="0" lang="en-US" sz="4000" u="none" cap="none" strike="noStrike">
                <a:solidFill>
                  <a:srgbClr val="FFFFFF"/>
                </a:solidFill>
                <a:latin typeface="Calibri"/>
                <a:ea typeface="Calibri"/>
                <a:cs typeface="Calibri"/>
                <a:sym typeface="Calibri"/>
              </a:rPr>
              <a:t>01</a:t>
            </a:r>
            <a:endParaRPr b="1" i="0" sz="4000" u="none" cap="none" strike="noStrike">
              <a:solidFill>
                <a:srgbClr val="FFFFFF"/>
              </a:solidFill>
              <a:latin typeface="Calibri"/>
              <a:ea typeface="Calibri"/>
              <a:cs typeface="Calibri"/>
              <a:sym typeface="Calibri"/>
            </a:endParaRPr>
          </a:p>
        </p:txBody>
      </p:sp>
      <p:sp>
        <p:nvSpPr>
          <p:cNvPr id="647" name="Google Shape;647;p13"/>
          <p:cNvSpPr txBox="1"/>
          <p:nvPr/>
        </p:nvSpPr>
        <p:spPr>
          <a:xfrm>
            <a:off x="5182642" y="2922546"/>
            <a:ext cx="786945" cy="70788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FFFF"/>
              </a:buClr>
              <a:buSzPts val="4000"/>
              <a:buFont typeface="Calibri"/>
              <a:buNone/>
            </a:pPr>
            <a:r>
              <a:rPr b="1" i="0" lang="en-US" sz="4000" u="none" cap="none" strike="noStrike">
                <a:solidFill>
                  <a:srgbClr val="FFFFFF"/>
                </a:solidFill>
                <a:latin typeface="Calibri"/>
                <a:ea typeface="Calibri"/>
                <a:cs typeface="Calibri"/>
                <a:sym typeface="Calibri"/>
              </a:rPr>
              <a:t>02</a:t>
            </a:r>
            <a:endParaRPr b="1" i="0" sz="4000" u="none" cap="none" strike="noStrike">
              <a:solidFill>
                <a:srgbClr val="FFFFFF"/>
              </a:solidFill>
              <a:latin typeface="Calibri"/>
              <a:ea typeface="Calibri"/>
              <a:cs typeface="Calibri"/>
              <a:sym typeface="Calibri"/>
            </a:endParaRPr>
          </a:p>
        </p:txBody>
      </p:sp>
      <p:sp>
        <p:nvSpPr>
          <p:cNvPr id="648" name="Google Shape;648;p13"/>
          <p:cNvSpPr txBox="1"/>
          <p:nvPr/>
        </p:nvSpPr>
        <p:spPr>
          <a:xfrm>
            <a:off x="5182642" y="4012402"/>
            <a:ext cx="786945" cy="70788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FFFF"/>
              </a:buClr>
              <a:buSzPts val="4000"/>
              <a:buFont typeface="Calibri"/>
              <a:buNone/>
            </a:pPr>
            <a:r>
              <a:rPr b="1" i="0" lang="en-US" sz="4000" u="none" cap="none" strike="noStrike">
                <a:solidFill>
                  <a:srgbClr val="FFFFFF"/>
                </a:solidFill>
                <a:latin typeface="Calibri"/>
                <a:ea typeface="Calibri"/>
                <a:cs typeface="Calibri"/>
                <a:sym typeface="Calibri"/>
              </a:rPr>
              <a:t>03</a:t>
            </a:r>
            <a:endParaRPr b="1" i="0" sz="4000" u="none" cap="none" strike="noStrike">
              <a:solidFill>
                <a:srgbClr val="FFFFFF"/>
              </a:solidFill>
              <a:latin typeface="Calibri"/>
              <a:ea typeface="Calibri"/>
              <a:cs typeface="Calibri"/>
              <a:sym typeface="Calibri"/>
            </a:endParaRPr>
          </a:p>
        </p:txBody>
      </p:sp>
      <p:sp>
        <p:nvSpPr>
          <p:cNvPr id="649" name="Google Shape;649;p13"/>
          <p:cNvSpPr txBox="1"/>
          <p:nvPr/>
        </p:nvSpPr>
        <p:spPr>
          <a:xfrm>
            <a:off x="5159895" y="5174781"/>
            <a:ext cx="786945" cy="70788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FFFF"/>
              </a:buClr>
              <a:buSzPts val="4000"/>
              <a:buFont typeface="Calibri"/>
              <a:buNone/>
            </a:pPr>
            <a:r>
              <a:rPr b="1" i="0" lang="en-US" sz="4000" u="none" cap="none" strike="noStrike">
                <a:solidFill>
                  <a:srgbClr val="FFFFFF"/>
                </a:solidFill>
                <a:latin typeface="Calibri"/>
                <a:ea typeface="Calibri"/>
                <a:cs typeface="Calibri"/>
                <a:sym typeface="Calibri"/>
              </a:rPr>
              <a:t>04</a:t>
            </a:r>
            <a:endParaRPr b="1" i="0" sz="4000" u="none" cap="none" strike="noStrike">
              <a:solidFill>
                <a:srgbClr val="FFFFFF"/>
              </a:solidFill>
              <a:latin typeface="Calibri"/>
              <a:ea typeface="Calibri"/>
              <a:cs typeface="Calibri"/>
              <a:sym typeface="Calibri"/>
            </a:endParaRPr>
          </a:p>
        </p:txBody>
      </p:sp>
      <p:sp>
        <p:nvSpPr>
          <p:cNvPr id="650" name="Google Shape;650;p13"/>
          <p:cNvSpPr txBox="1"/>
          <p:nvPr/>
        </p:nvSpPr>
        <p:spPr>
          <a:xfrm>
            <a:off x="5946840" y="1740725"/>
            <a:ext cx="5876860" cy="707886"/>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2000"/>
              <a:buFont typeface="Calibri"/>
              <a:buNone/>
            </a:pPr>
            <a:r>
              <a:rPr b="1" i="0" lang="en-US" sz="2000" u="none" cap="none" strike="noStrike">
                <a:solidFill>
                  <a:srgbClr val="000000"/>
                </a:solidFill>
                <a:latin typeface="Calibri"/>
                <a:ea typeface="Calibri"/>
                <a:cs typeface="Calibri"/>
                <a:sym typeface="Calibri"/>
              </a:rPr>
              <a:t>Suspected by Alfred Adler, a 19th- and early 20th-century, Austrian psychotherapist.</a:t>
            </a:r>
            <a:endParaRPr b="1" i="0" sz="1800" u="none" cap="none" strike="noStrike">
              <a:solidFill>
                <a:schemeClr val="dk1"/>
              </a:solidFill>
              <a:latin typeface="Calibri"/>
              <a:ea typeface="Calibri"/>
              <a:cs typeface="Calibri"/>
              <a:sym typeface="Calibri"/>
            </a:endParaRPr>
          </a:p>
        </p:txBody>
      </p:sp>
      <p:sp>
        <p:nvSpPr>
          <p:cNvPr id="651" name="Google Shape;651;p13"/>
          <p:cNvSpPr txBox="1"/>
          <p:nvPr/>
        </p:nvSpPr>
        <p:spPr>
          <a:xfrm>
            <a:off x="5946840" y="2883848"/>
            <a:ext cx="5876860" cy="707886"/>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2000"/>
              <a:buFont typeface="Calibri"/>
              <a:buNone/>
            </a:pPr>
            <a:r>
              <a:rPr b="1" i="0" lang="en-US" sz="2000" u="none" cap="none" strike="noStrike">
                <a:solidFill>
                  <a:srgbClr val="000000"/>
                </a:solidFill>
                <a:latin typeface="Calibri"/>
                <a:ea typeface="Calibri"/>
                <a:cs typeface="Calibri"/>
                <a:sym typeface="Calibri"/>
              </a:rPr>
              <a:t>Suggests that birth order leads to differences in personality traits of siblings.</a:t>
            </a:r>
            <a:endParaRPr b="1" i="0" sz="1800" u="none" cap="none" strike="noStrike">
              <a:solidFill>
                <a:schemeClr val="dk1"/>
              </a:solidFill>
              <a:latin typeface="Calibri"/>
              <a:ea typeface="Calibri"/>
              <a:cs typeface="Calibri"/>
              <a:sym typeface="Calibri"/>
            </a:endParaRPr>
          </a:p>
        </p:txBody>
      </p:sp>
      <p:sp>
        <p:nvSpPr>
          <p:cNvPr id="652" name="Google Shape;652;p13"/>
          <p:cNvSpPr txBox="1"/>
          <p:nvPr/>
        </p:nvSpPr>
        <p:spPr>
          <a:xfrm>
            <a:off x="6066484" y="4166290"/>
            <a:ext cx="5876860" cy="40011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2000"/>
              <a:buFont typeface="Calibri"/>
              <a:buNone/>
            </a:pPr>
            <a:r>
              <a:rPr b="1" i="0" lang="en-US" sz="2000" u="none" cap="none" strike="noStrike">
                <a:solidFill>
                  <a:srgbClr val="000000"/>
                </a:solidFill>
                <a:latin typeface="Calibri"/>
                <a:ea typeface="Calibri"/>
                <a:cs typeface="Calibri"/>
                <a:sym typeface="Calibri"/>
              </a:rPr>
              <a:t>Has not been proven scientifically.</a:t>
            </a:r>
            <a:endParaRPr b="1" i="0" sz="1800" u="none" cap="none" strike="noStrike">
              <a:solidFill>
                <a:schemeClr val="dk1"/>
              </a:solidFill>
              <a:latin typeface="Calibri"/>
              <a:ea typeface="Calibri"/>
              <a:cs typeface="Calibri"/>
              <a:sym typeface="Calibri"/>
            </a:endParaRPr>
          </a:p>
        </p:txBody>
      </p:sp>
      <p:sp>
        <p:nvSpPr>
          <p:cNvPr id="653" name="Google Shape;653;p13"/>
          <p:cNvSpPr txBox="1"/>
          <p:nvPr/>
        </p:nvSpPr>
        <p:spPr>
          <a:xfrm>
            <a:off x="6072849" y="5174781"/>
            <a:ext cx="5750851" cy="707886"/>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2000"/>
              <a:buFont typeface="Calibri"/>
              <a:buNone/>
            </a:pPr>
            <a:r>
              <a:rPr b="1" i="0" lang="en-US" sz="2000" u="none" cap="none" strike="noStrike">
                <a:solidFill>
                  <a:srgbClr val="000000"/>
                </a:solidFill>
                <a:latin typeface="Calibri"/>
                <a:ea typeface="Calibri"/>
                <a:cs typeface="Calibri"/>
                <a:sym typeface="Calibri"/>
              </a:rPr>
              <a:t>Received criticisms: influences </a:t>
            </a:r>
            <a:r>
              <a:rPr b="1" i="0" lang="en-US" sz="2000" u="sng" cap="none" strike="noStrike">
                <a:solidFill>
                  <a:srgbClr val="000000"/>
                </a:solidFill>
                <a:latin typeface="Calibri"/>
                <a:ea typeface="Calibri"/>
                <a:cs typeface="Calibri"/>
                <a:sym typeface="Calibri"/>
              </a:rPr>
              <a:t>certain temporary </a:t>
            </a:r>
            <a:r>
              <a:rPr b="1" i="0" lang="en-US" sz="2000" u="none" cap="none" strike="noStrike">
                <a:solidFill>
                  <a:srgbClr val="000000"/>
                </a:solidFill>
                <a:latin typeface="Calibri"/>
                <a:ea typeface="Calibri"/>
                <a:cs typeface="Calibri"/>
                <a:sym typeface="Calibri"/>
              </a:rPr>
              <a:t> aspects of personality.</a:t>
            </a:r>
            <a:endParaRPr b="1" i="0" sz="1800" u="none" cap="none" strike="noStrike">
              <a:solidFill>
                <a:schemeClr val="dk1"/>
              </a:solidFill>
              <a:latin typeface="Calibri"/>
              <a:ea typeface="Calibri"/>
              <a:cs typeface="Calibri"/>
              <a:sym typeface="Calibri"/>
            </a:endParaRPr>
          </a:p>
        </p:txBody>
      </p:sp>
      <p:sp>
        <p:nvSpPr>
          <p:cNvPr id="654" name="Google Shape;654;p13"/>
          <p:cNvSpPr txBox="1"/>
          <p:nvPr>
            <p:ph idx="12" type="sldNum"/>
          </p:nvPr>
        </p:nvSpPr>
        <p:spPr>
          <a:xfrm>
            <a:off x="11372639" y="6381328"/>
            <a:ext cx="581744" cy="313009"/>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rgbClr val="000000"/>
              </a:buClr>
              <a:buSzPts val="1800"/>
              <a:buFont typeface="Arial"/>
              <a:buNone/>
            </a:pPr>
            <a:fld id="{00000000-1234-1234-1234-123412341234}" type="slidenum">
              <a:rPr lang="en-US"/>
              <a:t>‹#›</a:t>
            </a:fld>
            <a:endParaRPr/>
          </a:p>
        </p:txBody>
      </p:sp>
      <p:pic>
        <p:nvPicPr>
          <p:cNvPr descr="unnamed (1).jpg" id="655" name="Google Shape;655;p13"/>
          <p:cNvPicPr preferRelativeResize="0"/>
          <p:nvPr/>
        </p:nvPicPr>
        <p:blipFill rotWithShape="1">
          <a:blip r:embed="rId3">
            <a:alphaModFix/>
          </a:blip>
          <a:srcRect b="0" l="0" r="0" t="0"/>
          <a:stretch/>
        </p:blipFill>
        <p:spPr>
          <a:xfrm>
            <a:off x="2171965" y="116632"/>
            <a:ext cx="2699899" cy="2564904"/>
          </a:xfrm>
          <a:prstGeom prst="rect">
            <a:avLst/>
          </a:prstGeom>
          <a:noFill/>
          <a:ln>
            <a:noFill/>
          </a:ln>
        </p:spPr>
      </p:pic>
    </p:spTree>
  </p:cSld>
  <p:clrMapOvr>
    <a:masterClrMapping/>
  </p:clrMapOvr>
  <p:transition spd="slow">
    <p:push/>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632"/>
                                        </p:tgtEl>
                                        <p:attrNameLst>
                                          <p:attrName>style.visibility</p:attrName>
                                        </p:attrNameLst>
                                      </p:cBhvr>
                                      <p:to>
                                        <p:strVal val="visible"/>
                                      </p:to>
                                    </p:set>
                                    <p:anim calcmode="lin" valueType="num">
                                      <p:cBhvr additive="base">
                                        <p:cTn dur="500"/>
                                        <p:tgtEl>
                                          <p:spTgt spid="632"/>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42"/>
                                        </p:tgtEl>
                                        <p:attrNameLst>
                                          <p:attrName>style.visibility</p:attrName>
                                        </p:attrNameLst>
                                      </p:cBhvr>
                                      <p:to>
                                        <p:strVal val="visible"/>
                                      </p:to>
                                    </p:set>
                                    <p:animEffect filter="fade" transition="in">
                                      <p:cBhvr>
                                        <p:cTn dur="1000"/>
                                        <p:tgtEl>
                                          <p:spTgt spid="642"/>
                                        </p:tgtEl>
                                      </p:cBhvr>
                                    </p:animEffect>
                                  </p:childTnLst>
                                </p:cTn>
                              </p:par>
                              <p:par>
                                <p:cTn fill="hold" nodeType="withEffect" presetClass="entr" presetID="10" presetSubtype="0">
                                  <p:stCondLst>
                                    <p:cond delay="0"/>
                                  </p:stCondLst>
                                  <p:childTnLst>
                                    <p:set>
                                      <p:cBhvr>
                                        <p:cTn dur="1" fill="hold">
                                          <p:stCondLst>
                                            <p:cond delay="0"/>
                                          </p:stCondLst>
                                        </p:cTn>
                                        <p:tgtEl>
                                          <p:spTgt spid="643"/>
                                        </p:tgtEl>
                                        <p:attrNameLst>
                                          <p:attrName>style.visibility</p:attrName>
                                        </p:attrNameLst>
                                      </p:cBhvr>
                                      <p:to>
                                        <p:strVal val="visible"/>
                                      </p:to>
                                    </p:set>
                                    <p:animEffect filter="fade" transition="in">
                                      <p:cBhvr>
                                        <p:cTn dur="1000"/>
                                        <p:tgtEl>
                                          <p:spTgt spid="643"/>
                                        </p:tgtEl>
                                      </p:cBhvr>
                                    </p:animEffect>
                                  </p:childTnLst>
                                </p:cTn>
                              </p:par>
                              <p:par>
                                <p:cTn fill="hold" nodeType="withEffect" presetClass="entr" presetID="10" presetSubtype="0">
                                  <p:stCondLst>
                                    <p:cond delay="0"/>
                                  </p:stCondLst>
                                  <p:childTnLst>
                                    <p:set>
                                      <p:cBhvr>
                                        <p:cTn dur="1" fill="hold">
                                          <p:stCondLst>
                                            <p:cond delay="0"/>
                                          </p:stCondLst>
                                        </p:cTn>
                                        <p:tgtEl>
                                          <p:spTgt spid="644"/>
                                        </p:tgtEl>
                                        <p:attrNameLst>
                                          <p:attrName>style.visibility</p:attrName>
                                        </p:attrNameLst>
                                      </p:cBhvr>
                                      <p:to>
                                        <p:strVal val="visible"/>
                                      </p:to>
                                    </p:set>
                                    <p:animEffect filter="fade" transition="in">
                                      <p:cBhvr>
                                        <p:cTn dur="1000"/>
                                        <p:tgtEl>
                                          <p:spTgt spid="644"/>
                                        </p:tgtEl>
                                      </p:cBhvr>
                                    </p:animEffect>
                                  </p:childTnLst>
                                </p:cTn>
                              </p:par>
                              <p:par>
                                <p:cTn fill="hold" nodeType="withEffect" presetClass="entr" presetID="10" presetSubtype="0">
                                  <p:stCondLst>
                                    <p:cond delay="0"/>
                                  </p:stCondLst>
                                  <p:childTnLst>
                                    <p:set>
                                      <p:cBhvr>
                                        <p:cTn dur="1" fill="hold">
                                          <p:stCondLst>
                                            <p:cond delay="0"/>
                                          </p:stCondLst>
                                        </p:cTn>
                                        <p:tgtEl>
                                          <p:spTgt spid="645"/>
                                        </p:tgtEl>
                                        <p:attrNameLst>
                                          <p:attrName>style.visibility</p:attrName>
                                        </p:attrNameLst>
                                      </p:cBhvr>
                                      <p:to>
                                        <p:strVal val="visible"/>
                                      </p:to>
                                    </p:set>
                                    <p:animEffect filter="fade" transition="in">
                                      <p:cBhvr>
                                        <p:cTn dur="1000"/>
                                        <p:tgtEl>
                                          <p:spTgt spid="645"/>
                                        </p:tgtEl>
                                      </p:cBhvr>
                                    </p:animEffect>
                                  </p:childTnLst>
                                </p:cTn>
                              </p:par>
                              <p:par>
                                <p:cTn fill="hold" nodeType="withEffect" presetClass="entr" presetID="10" presetSubtype="0">
                                  <p:stCondLst>
                                    <p:cond delay="0"/>
                                  </p:stCondLst>
                                  <p:childTnLst>
                                    <p:set>
                                      <p:cBhvr>
                                        <p:cTn dur="1" fill="hold">
                                          <p:stCondLst>
                                            <p:cond delay="0"/>
                                          </p:stCondLst>
                                        </p:cTn>
                                        <p:tgtEl>
                                          <p:spTgt spid="646">
                                            <p:txEl>
                                              <p:pRg end="0" st="0"/>
                                            </p:txEl>
                                          </p:spTgt>
                                        </p:tgtEl>
                                        <p:attrNameLst>
                                          <p:attrName>style.visibility</p:attrName>
                                        </p:attrNameLst>
                                      </p:cBhvr>
                                      <p:to>
                                        <p:strVal val="visible"/>
                                      </p:to>
                                    </p:set>
                                    <p:animEffect filter="fade" transition="in">
                                      <p:cBhvr>
                                        <p:cTn dur="1000"/>
                                        <p:tgtEl>
                                          <p:spTgt spid="646">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647"/>
                                        </p:tgtEl>
                                        <p:attrNameLst>
                                          <p:attrName>style.visibility</p:attrName>
                                        </p:attrNameLst>
                                      </p:cBhvr>
                                      <p:to>
                                        <p:strVal val="visible"/>
                                      </p:to>
                                    </p:set>
                                    <p:animEffect filter="fade" transition="in">
                                      <p:cBhvr>
                                        <p:cTn dur="1000"/>
                                        <p:tgtEl>
                                          <p:spTgt spid="647"/>
                                        </p:tgtEl>
                                      </p:cBhvr>
                                    </p:animEffect>
                                  </p:childTnLst>
                                </p:cTn>
                              </p:par>
                              <p:par>
                                <p:cTn fill="hold" nodeType="withEffect" presetClass="entr" presetID="10" presetSubtype="0">
                                  <p:stCondLst>
                                    <p:cond delay="0"/>
                                  </p:stCondLst>
                                  <p:childTnLst>
                                    <p:set>
                                      <p:cBhvr>
                                        <p:cTn dur="1" fill="hold">
                                          <p:stCondLst>
                                            <p:cond delay="0"/>
                                          </p:stCondLst>
                                        </p:cTn>
                                        <p:tgtEl>
                                          <p:spTgt spid="648"/>
                                        </p:tgtEl>
                                        <p:attrNameLst>
                                          <p:attrName>style.visibility</p:attrName>
                                        </p:attrNameLst>
                                      </p:cBhvr>
                                      <p:to>
                                        <p:strVal val="visible"/>
                                      </p:to>
                                    </p:set>
                                    <p:animEffect filter="fade" transition="in">
                                      <p:cBhvr>
                                        <p:cTn dur="1000"/>
                                        <p:tgtEl>
                                          <p:spTgt spid="648"/>
                                        </p:tgtEl>
                                      </p:cBhvr>
                                    </p:animEffect>
                                  </p:childTnLst>
                                </p:cTn>
                              </p:par>
                              <p:par>
                                <p:cTn fill="hold" nodeType="withEffect" presetClass="entr" presetID="10" presetSubtype="0">
                                  <p:stCondLst>
                                    <p:cond delay="0"/>
                                  </p:stCondLst>
                                  <p:childTnLst>
                                    <p:set>
                                      <p:cBhvr>
                                        <p:cTn dur="1" fill="hold">
                                          <p:stCondLst>
                                            <p:cond delay="0"/>
                                          </p:stCondLst>
                                        </p:cTn>
                                        <p:tgtEl>
                                          <p:spTgt spid="649"/>
                                        </p:tgtEl>
                                        <p:attrNameLst>
                                          <p:attrName>style.visibility</p:attrName>
                                        </p:attrNameLst>
                                      </p:cBhvr>
                                      <p:to>
                                        <p:strVal val="visible"/>
                                      </p:to>
                                    </p:set>
                                    <p:animEffect filter="fade" transition="in">
                                      <p:cBhvr>
                                        <p:cTn dur="1000"/>
                                        <p:tgtEl>
                                          <p:spTgt spid="649"/>
                                        </p:tgtEl>
                                      </p:cBhvr>
                                    </p:animEffect>
                                  </p:childTnLst>
                                </p:cTn>
                              </p:par>
                              <p:par>
                                <p:cTn fill="hold" nodeType="withEffect" presetClass="entr" presetID="10" presetSubtype="0">
                                  <p:stCondLst>
                                    <p:cond delay="0"/>
                                  </p:stCondLst>
                                  <p:childTnLst>
                                    <p:set>
                                      <p:cBhvr>
                                        <p:cTn dur="1" fill="hold">
                                          <p:stCondLst>
                                            <p:cond delay="0"/>
                                          </p:stCondLst>
                                        </p:cTn>
                                        <p:tgtEl>
                                          <p:spTgt spid="650"/>
                                        </p:tgtEl>
                                        <p:attrNameLst>
                                          <p:attrName>style.visibility</p:attrName>
                                        </p:attrNameLst>
                                      </p:cBhvr>
                                      <p:to>
                                        <p:strVal val="visible"/>
                                      </p:to>
                                    </p:set>
                                    <p:animEffect filter="fade" transition="in">
                                      <p:cBhvr>
                                        <p:cTn dur="1000"/>
                                        <p:tgtEl>
                                          <p:spTgt spid="650"/>
                                        </p:tgtEl>
                                      </p:cBhvr>
                                    </p:animEffect>
                                  </p:childTnLst>
                                </p:cTn>
                              </p:par>
                              <p:par>
                                <p:cTn fill="hold" nodeType="withEffect" presetClass="entr" presetID="10" presetSubtype="0">
                                  <p:stCondLst>
                                    <p:cond delay="0"/>
                                  </p:stCondLst>
                                  <p:childTnLst>
                                    <p:set>
                                      <p:cBhvr>
                                        <p:cTn dur="1" fill="hold">
                                          <p:stCondLst>
                                            <p:cond delay="0"/>
                                          </p:stCondLst>
                                        </p:cTn>
                                        <p:tgtEl>
                                          <p:spTgt spid="651"/>
                                        </p:tgtEl>
                                        <p:attrNameLst>
                                          <p:attrName>style.visibility</p:attrName>
                                        </p:attrNameLst>
                                      </p:cBhvr>
                                      <p:to>
                                        <p:strVal val="visible"/>
                                      </p:to>
                                    </p:set>
                                    <p:animEffect filter="fade" transition="in">
                                      <p:cBhvr>
                                        <p:cTn dur="1000"/>
                                        <p:tgtEl>
                                          <p:spTgt spid="651"/>
                                        </p:tgtEl>
                                      </p:cBhvr>
                                    </p:animEffect>
                                  </p:childTnLst>
                                </p:cTn>
                              </p:par>
                              <p:par>
                                <p:cTn fill="hold" nodeType="withEffect" presetClass="entr" presetID="10" presetSubtype="0">
                                  <p:stCondLst>
                                    <p:cond delay="0"/>
                                  </p:stCondLst>
                                  <p:childTnLst>
                                    <p:set>
                                      <p:cBhvr>
                                        <p:cTn dur="1" fill="hold">
                                          <p:stCondLst>
                                            <p:cond delay="0"/>
                                          </p:stCondLst>
                                        </p:cTn>
                                        <p:tgtEl>
                                          <p:spTgt spid="652"/>
                                        </p:tgtEl>
                                        <p:attrNameLst>
                                          <p:attrName>style.visibility</p:attrName>
                                        </p:attrNameLst>
                                      </p:cBhvr>
                                      <p:to>
                                        <p:strVal val="visible"/>
                                      </p:to>
                                    </p:set>
                                    <p:animEffect filter="fade" transition="in">
                                      <p:cBhvr>
                                        <p:cTn dur="1000"/>
                                        <p:tgtEl>
                                          <p:spTgt spid="652"/>
                                        </p:tgtEl>
                                      </p:cBhvr>
                                    </p:animEffect>
                                  </p:childTnLst>
                                </p:cTn>
                              </p:par>
                              <p:par>
                                <p:cTn fill="hold" nodeType="withEffect" presetClass="entr" presetID="10" presetSubtype="0">
                                  <p:stCondLst>
                                    <p:cond delay="0"/>
                                  </p:stCondLst>
                                  <p:childTnLst>
                                    <p:set>
                                      <p:cBhvr>
                                        <p:cTn dur="1" fill="hold">
                                          <p:stCondLst>
                                            <p:cond delay="0"/>
                                          </p:stCondLst>
                                        </p:cTn>
                                        <p:tgtEl>
                                          <p:spTgt spid="653"/>
                                        </p:tgtEl>
                                        <p:attrNameLst>
                                          <p:attrName>style.visibility</p:attrName>
                                        </p:attrNameLst>
                                      </p:cBhvr>
                                      <p:to>
                                        <p:strVal val="visible"/>
                                      </p:to>
                                    </p:set>
                                    <p:animEffect filter="fade" transition="in">
                                      <p:cBhvr>
                                        <p:cTn dur="1000"/>
                                        <p:tgtEl>
                                          <p:spTgt spid="653"/>
                                        </p:tgtEl>
                                      </p:cBhvr>
                                    </p:animEffect>
                                  </p:childTnLst>
                                </p:cTn>
                              </p:par>
                              <p:par>
                                <p:cTn fill="hold" nodeType="withEffect" presetClass="entr" presetID="10" presetSubtype="0">
                                  <p:stCondLst>
                                    <p:cond delay="0"/>
                                  </p:stCondLst>
                                  <p:childTnLst>
                                    <p:set>
                                      <p:cBhvr>
                                        <p:cTn dur="1" fill="hold">
                                          <p:stCondLst>
                                            <p:cond delay="0"/>
                                          </p:stCondLst>
                                        </p:cTn>
                                        <p:tgtEl>
                                          <p:spTgt spid="654">
                                            <p:txEl>
                                              <p:pRg end="0" st="0"/>
                                            </p:txEl>
                                          </p:spTgt>
                                        </p:tgtEl>
                                        <p:attrNameLst>
                                          <p:attrName>style.visibility</p:attrName>
                                        </p:attrNameLst>
                                      </p:cBhvr>
                                      <p:to>
                                        <p:strVal val="visible"/>
                                      </p:to>
                                    </p:set>
                                    <p:animEffect filter="fade" transition="in">
                                      <p:cBhvr>
                                        <p:cTn dur="500"/>
                                        <p:tgtEl>
                                          <p:spTgt spid="654">
                                            <p:txEl>
                                              <p:pRg end="0" st="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9" name="Shape 659"/>
        <p:cNvGrpSpPr/>
        <p:nvPr/>
      </p:nvGrpSpPr>
      <p:grpSpPr>
        <a:xfrm>
          <a:off x="0" y="0"/>
          <a:ext cx="0" cy="0"/>
          <a:chOff x="0" y="0"/>
          <a:chExt cx="0" cy="0"/>
        </a:xfrm>
      </p:grpSpPr>
      <p:sp>
        <p:nvSpPr>
          <p:cNvPr id="660" name="Google Shape;660;p14"/>
          <p:cNvSpPr txBox="1"/>
          <p:nvPr/>
        </p:nvSpPr>
        <p:spPr>
          <a:xfrm>
            <a:off x="1519997" y="154809"/>
            <a:ext cx="10893646"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Calibri"/>
              <a:buNone/>
            </a:pPr>
            <a:r>
              <a:rPr b="1" i="0" lang="en-US" sz="2400" u="none" cap="none" strike="noStrike">
                <a:solidFill>
                  <a:srgbClr val="000000"/>
                </a:solidFill>
                <a:latin typeface="Calibri"/>
                <a:ea typeface="Calibri"/>
                <a:cs typeface="Calibri"/>
                <a:sym typeface="Calibri"/>
              </a:rPr>
              <a:t> </a:t>
            </a:r>
            <a:endParaRPr b="0" i="0" sz="2400" u="none" cap="none" strike="noStrike">
              <a:solidFill>
                <a:srgbClr val="000000"/>
              </a:solidFill>
              <a:latin typeface="Calibri"/>
              <a:ea typeface="Calibri"/>
              <a:cs typeface="Calibri"/>
              <a:sym typeface="Calibri"/>
            </a:endParaRPr>
          </a:p>
        </p:txBody>
      </p:sp>
      <p:sp>
        <p:nvSpPr>
          <p:cNvPr id="661" name="Google Shape;661;p14"/>
          <p:cNvSpPr txBox="1"/>
          <p:nvPr>
            <p:ph idx="1" type="body"/>
          </p:nvPr>
        </p:nvSpPr>
        <p:spPr>
          <a:xfrm>
            <a:off x="119336" y="2348880"/>
            <a:ext cx="5832648" cy="2088232"/>
          </a:xfrm>
          <a:prstGeom prst="rect">
            <a:avLst/>
          </a:prstGeom>
          <a:noFill/>
          <a:ln>
            <a:noFill/>
          </a:ln>
        </p:spPr>
        <p:txBody>
          <a:bodyPr anchorCtr="0" anchor="t" bIns="45700" lIns="45700" spcFirstLastPara="1" rIns="45700" wrap="square" tIns="45700">
            <a:noAutofit/>
          </a:bodyPr>
          <a:lstStyle/>
          <a:p>
            <a:pPr indent="0" lvl="0" marL="0" rtl="0" algn="just">
              <a:lnSpc>
                <a:spcPct val="150000"/>
              </a:lnSpc>
              <a:spcBef>
                <a:spcPts val="0"/>
              </a:spcBef>
              <a:spcAft>
                <a:spcPts val="0"/>
              </a:spcAft>
              <a:buClr>
                <a:srgbClr val="000000"/>
              </a:buClr>
              <a:buSzPts val="2000"/>
              <a:buNone/>
            </a:pPr>
            <a:r>
              <a:rPr b="1" lang="en-US" sz="2000"/>
              <a:t>What personality characteristics do you associate with the different birth order of children in a family:</a:t>
            </a:r>
            <a:endParaRPr/>
          </a:p>
          <a:p>
            <a:pPr indent="0" lvl="0" marL="0" rtl="0" algn="just">
              <a:lnSpc>
                <a:spcPct val="150000"/>
              </a:lnSpc>
              <a:spcBef>
                <a:spcPts val="1000"/>
              </a:spcBef>
              <a:spcAft>
                <a:spcPts val="0"/>
              </a:spcAft>
              <a:buClr>
                <a:srgbClr val="000000"/>
              </a:buClr>
              <a:buSzPts val="2000"/>
              <a:buNone/>
            </a:pPr>
            <a:r>
              <a:rPr b="1" lang="en-US" sz="2000"/>
              <a:t> </a:t>
            </a:r>
            <a:r>
              <a:rPr b="1" lang="en-US" sz="2000">
                <a:solidFill>
                  <a:srgbClr val="535353"/>
                </a:solidFill>
              </a:rPr>
              <a:t>the oldest child?</a:t>
            </a:r>
            <a:endParaRPr/>
          </a:p>
          <a:p>
            <a:pPr indent="0" lvl="0" marL="0" rtl="0" algn="just">
              <a:lnSpc>
                <a:spcPct val="150000"/>
              </a:lnSpc>
              <a:spcBef>
                <a:spcPts val="1000"/>
              </a:spcBef>
              <a:spcAft>
                <a:spcPts val="0"/>
              </a:spcAft>
              <a:buClr>
                <a:srgbClr val="535353"/>
              </a:buClr>
              <a:buSzPts val="2000"/>
              <a:buNone/>
            </a:pPr>
            <a:r>
              <a:rPr b="1" lang="en-US" sz="2000">
                <a:solidFill>
                  <a:srgbClr val="535353"/>
                </a:solidFill>
              </a:rPr>
              <a:t> the middle child?</a:t>
            </a:r>
            <a:endParaRPr b="1" sz="2000">
              <a:solidFill>
                <a:srgbClr val="535353"/>
              </a:solidFill>
            </a:endParaRPr>
          </a:p>
          <a:p>
            <a:pPr indent="0" lvl="0" marL="0" rtl="0" algn="just">
              <a:lnSpc>
                <a:spcPct val="150000"/>
              </a:lnSpc>
              <a:spcBef>
                <a:spcPts val="1000"/>
              </a:spcBef>
              <a:spcAft>
                <a:spcPts val="0"/>
              </a:spcAft>
              <a:buClr>
                <a:srgbClr val="535353"/>
              </a:buClr>
              <a:buSzPts val="2000"/>
              <a:buNone/>
            </a:pPr>
            <a:r>
              <a:rPr b="1" lang="en-US" sz="2000">
                <a:solidFill>
                  <a:srgbClr val="535353"/>
                </a:solidFill>
              </a:rPr>
              <a:t>the youngest child?</a:t>
            </a:r>
            <a:endParaRPr/>
          </a:p>
          <a:p>
            <a:pPr indent="0" lvl="0" marL="0" rtl="0" algn="just">
              <a:lnSpc>
                <a:spcPct val="150000"/>
              </a:lnSpc>
              <a:spcBef>
                <a:spcPts val="1000"/>
              </a:spcBef>
              <a:spcAft>
                <a:spcPts val="0"/>
              </a:spcAft>
              <a:buClr>
                <a:srgbClr val="535353"/>
              </a:buClr>
              <a:buSzPts val="2000"/>
              <a:buNone/>
            </a:pPr>
            <a:r>
              <a:rPr b="1" lang="en-US" sz="2000">
                <a:solidFill>
                  <a:srgbClr val="535353"/>
                </a:solidFill>
              </a:rPr>
              <a:t> or an only child</a:t>
            </a:r>
            <a:r>
              <a:rPr b="1" lang="en-US" sz="2000"/>
              <a:t>?</a:t>
            </a:r>
            <a:endParaRPr b="1" sz="2000"/>
          </a:p>
        </p:txBody>
      </p:sp>
      <p:sp>
        <p:nvSpPr>
          <p:cNvPr id="662" name="Google Shape;662;p14"/>
          <p:cNvSpPr/>
          <p:nvPr/>
        </p:nvSpPr>
        <p:spPr>
          <a:xfrm>
            <a:off x="6952970" y="4802002"/>
            <a:ext cx="1404495" cy="748689"/>
          </a:xfrm>
          <a:prstGeom prst="rect">
            <a:avLst/>
          </a:prstGeom>
          <a:solidFill>
            <a:srgbClr val="282F3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Helvetica Neue"/>
              <a:buNone/>
            </a:pPr>
            <a:r>
              <a:t/>
            </a:r>
            <a:endParaRPr b="0" i="0" sz="1800" u="none" cap="none" strike="noStrike">
              <a:solidFill>
                <a:srgbClr val="FFFFFF"/>
              </a:solidFill>
              <a:latin typeface="Calibri"/>
              <a:ea typeface="Calibri"/>
              <a:cs typeface="Calibri"/>
              <a:sym typeface="Calibri"/>
            </a:endParaRPr>
          </a:p>
        </p:txBody>
      </p:sp>
      <p:sp>
        <p:nvSpPr>
          <p:cNvPr id="663" name="Google Shape;663;p14"/>
          <p:cNvSpPr/>
          <p:nvPr/>
        </p:nvSpPr>
        <p:spPr>
          <a:xfrm>
            <a:off x="8321980" y="4053311"/>
            <a:ext cx="1673580" cy="1559477"/>
          </a:xfrm>
          <a:prstGeom prst="rect">
            <a:avLst/>
          </a:prstGeom>
          <a:solidFill>
            <a:srgbClr val="282F3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Helvetica Neue"/>
              <a:buNone/>
            </a:pPr>
            <a:r>
              <a:t/>
            </a:r>
            <a:endParaRPr b="0" i="0" sz="1800" u="none" cap="none" strike="noStrike">
              <a:solidFill>
                <a:srgbClr val="FFFFFF"/>
              </a:solidFill>
              <a:latin typeface="Calibri"/>
              <a:ea typeface="Calibri"/>
              <a:cs typeface="Calibri"/>
              <a:sym typeface="Calibri"/>
            </a:endParaRPr>
          </a:p>
        </p:txBody>
      </p:sp>
      <p:sp>
        <p:nvSpPr>
          <p:cNvPr id="664" name="Google Shape;664;p14"/>
          <p:cNvSpPr/>
          <p:nvPr/>
        </p:nvSpPr>
        <p:spPr>
          <a:xfrm>
            <a:off x="6952970" y="5010205"/>
            <a:ext cx="4269446" cy="1094815"/>
          </a:xfrm>
          <a:prstGeom prst="rect">
            <a:avLst/>
          </a:prstGeom>
          <a:solidFill>
            <a:srgbClr val="282F3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Helvetica Neue"/>
              <a:buNone/>
            </a:pPr>
            <a:r>
              <a:t/>
            </a:r>
            <a:endParaRPr b="0" i="0" sz="1800" u="none" cap="none" strike="noStrike">
              <a:solidFill>
                <a:srgbClr val="FFFFFF"/>
              </a:solidFill>
              <a:latin typeface="Calibri"/>
              <a:ea typeface="Calibri"/>
              <a:cs typeface="Calibri"/>
              <a:sym typeface="Calibri"/>
            </a:endParaRPr>
          </a:p>
        </p:txBody>
      </p:sp>
      <p:sp>
        <p:nvSpPr>
          <p:cNvPr id="665" name="Google Shape;665;p14"/>
          <p:cNvSpPr txBox="1"/>
          <p:nvPr/>
        </p:nvSpPr>
        <p:spPr>
          <a:xfrm>
            <a:off x="9923497" y="5188161"/>
            <a:ext cx="1177107" cy="70788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FFFF"/>
              </a:buClr>
              <a:buSzPts val="4000"/>
              <a:buFont typeface="Open Sans"/>
              <a:buNone/>
            </a:pPr>
            <a:r>
              <a:rPr b="1" i="0" lang="en-US" sz="4000" u="none" cap="none" strike="noStrike">
                <a:solidFill>
                  <a:srgbClr val="FFFFFF"/>
                </a:solidFill>
                <a:latin typeface="Open Sans"/>
                <a:ea typeface="Open Sans"/>
                <a:cs typeface="Open Sans"/>
                <a:sym typeface="Open Sans"/>
              </a:rPr>
              <a:t>3</a:t>
            </a:r>
            <a:endParaRPr b="1" i="0" sz="4000" u="none" cap="none" strike="noStrike">
              <a:solidFill>
                <a:srgbClr val="FFFFFF"/>
              </a:solidFill>
              <a:latin typeface="Arial"/>
              <a:ea typeface="Arial"/>
              <a:cs typeface="Arial"/>
              <a:sym typeface="Arial"/>
            </a:endParaRPr>
          </a:p>
        </p:txBody>
      </p:sp>
      <p:sp>
        <p:nvSpPr>
          <p:cNvPr id="666" name="Google Shape;666;p14"/>
          <p:cNvSpPr txBox="1"/>
          <p:nvPr/>
        </p:nvSpPr>
        <p:spPr>
          <a:xfrm>
            <a:off x="8506360" y="4326772"/>
            <a:ext cx="1177107" cy="1015663"/>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FFFF"/>
              </a:buClr>
              <a:buSzPts val="6000"/>
              <a:buFont typeface="Open Sans"/>
              <a:buNone/>
            </a:pPr>
            <a:r>
              <a:rPr b="1" i="0" lang="en-US" sz="6000" u="none" cap="none" strike="noStrike">
                <a:solidFill>
                  <a:srgbClr val="FFFFFF"/>
                </a:solidFill>
                <a:latin typeface="Open Sans"/>
                <a:ea typeface="Open Sans"/>
                <a:cs typeface="Open Sans"/>
                <a:sym typeface="Open Sans"/>
              </a:rPr>
              <a:t>1</a:t>
            </a:r>
            <a:endParaRPr b="1" i="0" sz="6000" u="none" cap="none" strike="noStrike">
              <a:solidFill>
                <a:srgbClr val="FFFFFF"/>
              </a:solidFill>
              <a:latin typeface="Arial"/>
              <a:ea typeface="Arial"/>
              <a:cs typeface="Arial"/>
              <a:sym typeface="Arial"/>
            </a:endParaRPr>
          </a:p>
        </p:txBody>
      </p:sp>
      <p:sp>
        <p:nvSpPr>
          <p:cNvPr id="667" name="Google Shape;667;p14"/>
          <p:cNvSpPr txBox="1"/>
          <p:nvPr/>
        </p:nvSpPr>
        <p:spPr>
          <a:xfrm>
            <a:off x="7070968" y="4802002"/>
            <a:ext cx="1435392" cy="863599"/>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FFFF"/>
              </a:buClr>
              <a:buSzPts val="4800"/>
              <a:buFont typeface="Open Sans"/>
              <a:buNone/>
            </a:pPr>
            <a:r>
              <a:rPr b="1" i="0" lang="en-US" sz="4800" u="none" cap="none" strike="noStrike">
                <a:solidFill>
                  <a:srgbClr val="FFFFFF"/>
                </a:solidFill>
                <a:latin typeface="Open Sans"/>
                <a:ea typeface="Open Sans"/>
                <a:cs typeface="Open Sans"/>
                <a:sym typeface="Open Sans"/>
              </a:rPr>
              <a:t>2</a:t>
            </a:r>
            <a:endParaRPr b="1" i="0" sz="4800" u="none" cap="none" strike="noStrike">
              <a:solidFill>
                <a:srgbClr val="FFFFFF"/>
              </a:solidFill>
              <a:latin typeface="Arial"/>
              <a:ea typeface="Arial"/>
              <a:cs typeface="Arial"/>
              <a:sym typeface="Arial"/>
            </a:endParaRPr>
          </a:p>
        </p:txBody>
      </p:sp>
      <p:pic>
        <p:nvPicPr>
          <p:cNvPr id="668" name="Google Shape;668;p14"/>
          <p:cNvPicPr preferRelativeResize="0"/>
          <p:nvPr/>
        </p:nvPicPr>
        <p:blipFill rotWithShape="1">
          <a:blip r:embed="rId3">
            <a:alphaModFix/>
          </a:blip>
          <a:srcRect b="0" l="0" r="0" t="0"/>
          <a:stretch/>
        </p:blipFill>
        <p:spPr>
          <a:xfrm>
            <a:off x="8357466" y="962183"/>
            <a:ext cx="1578111" cy="2999876"/>
          </a:xfrm>
          <a:prstGeom prst="rect">
            <a:avLst/>
          </a:prstGeom>
          <a:noFill/>
          <a:ln>
            <a:noFill/>
          </a:ln>
        </p:spPr>
      </p:pic>
      <p:pic>
        <p:nvPicPr>
          <p:cNvPr id="669" name="Google Shape;669;p14"/>
          <p:cNvPicPr preferRelativeResize="0"/>
          <p:nvPr/>
        </p:nvPicPr>
        <p:blipFill rotWithShape="1">
          <a:blip r:embed="rId4">
            <a:alphaModFix/>
          </a:blip>
          <a:srcRect b="0" l="0" r="0" t="0"/>
          <a:stretch/>
        </p:blipFill>
        <p:spPr>
          <a:xfrm>
            <a:off x="6979880" y="2544439"/>
            <a:ext cx="1287613" cy="2176948"/>
          </a:xfrm>
          <a:prstGeom prst="rect">
            <a:avLst/>
          </a:prstGeom>
          <a:noFill/>
          <a:ln>
            <a:noFill/>
          </a:ln>
        </p:spPr>
      </p:pic>
      <p:pic>
        <p:nvPicPr>
          <p:cNvPr id="670" name="Google Shape;670;p14"/>
          <p:cNvPicPr preferRelativeResize="0"/>
          <p:nvPr/>
        </p:nvPicPr>
        <p:blipFill rotWithShape="1">
          <a:blip r:embed="rId5">
            <a:alphaModFix/>
          </a:blip>
          <a:srcRect b="0" l="0" r="0" t="0"/>
          <a:stretch/>
        </p:blipFill>
        <p:spPr>
          <a:xfrm>
            <a:off x="9995560" y="3139624"/>
            <a:ext cx="1251671" cy="1827374"/>
          </a:xfrm>
          <a:prstGeom prst="rect">
            <a:avLst/>
          </a:prstGeom>
          <a:noFill/>
          <a:ln>
            <a:noFill/>
          </a:ln>
        </p:spPr>
      </p:pic>
      <p:pic>
        <p:nvPicPr>
          <p:cNvPr id="671" name="Google Shape;671;p14"/>
          <p:cNvPicPr preferRelativeResize="0"/>
          <p:nvPr/>
        </p:nvPicPr>
        <p:blipFill rotWithShape="1">
          <a:blip r:embed="rId6">
            <a:alphaModFix/>
          </a:blip>
          <a:srcRect b="0" l="0" r="0" t="0"/>
          <a:stretch/>
        </p:blipFill>
        <p:spPr>
          <a:xfrm>
            <a:off x="-1" y="0"/>
            <a:ext cx="1519997" cy="1355138"/>
          </a:xfrm>
          <a:prstGeom prst="rect">
            <a:avLst/>
          </a:prstGeom>
          <a:noFill/>
          <a:ln>
            <a:noFill/>
          </a:ln>
        </p:spPr>
      </p:pic>
      <p:sp>
        <p:nvSpPr>
          <p:cNvPr id="672" name="Google Shape;672;p14"/>
          <p:cNvSpPr txBox="1"/>
          <p:nvPr>
            <p:ph idx="12" type="sldNum"/>
          </p:nvPr>
        </p:nvSpPr>
        <p:spPr>
          <a:xfrm>
            <a:off x="11089825" y="6404294"/>
            <a:ext cx="263978" cy="269237"/>
          </a:xfrm>
          <a:prstGeom prst="rect">
            <a:avLst/>
          </a:prstGeom>
          <a:noFill/>
          <a:ln>
            <a:noFill/>
          </a:ln>
        </p:spPr>
        <p:txBody>
          <a:bodyPr anchorCtr="0" anchor="ctr" bIns="45700" lIns="45700" spcFirstLastPara="1" rIns="45700" wrap="square" tIns="45700">
            <a:spAutoFit/>
          </a:bodyPr>
          <a:lstStyle/>
          <a:p>
            <a:pPr indent="0" lvl="0" marL="0" rtl="0" algn="r">
              <a:lnSpc>
                <a:spcPct val="100000"/>
              </a:lnSpc>
              <a:spcBef>
                <a:spcPts val="0"/>
              </a:spcBef>
              <a:spcAft>
                <a:spcPts val="0"/>
              </a:spcAft>
              <a:buClr>
                <a:srgbClr val="888888"/>
              </a:buClr>
              <a:buSzPts val="1200"/>
              <a:buFont typeface="Calibri"/>
              <a:buNone/>
            </a:pPr>
            <a:fld id="{00000000-1234-1234-1234-123412341234}" type="slidenum">
              <a:rPr lang="en-US"/>
              <a:t>‹#›</a:t>
            </a:fld>
            <a:endParaRPr/>
          </a:p>
        </p:txBody>
      </p:sp>
    </p:spTree>
  </p:cSld>
  <p:clrMapOvr>
    <a:masterClrMapping/>
  </p:clrMapOvr>
  <p:transition spd="slow">
    <p:push/>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662"/>
                                        </p:tgtEl>
                                        <p:attrNameLst>
                                          <p:attrName>style.visibility</p:attrName>
                                        </p:attrNameLst>
                                      </p:cBhvr>
                                      <p:to>
                                        <p:strVal val="visible"/>
                                      </p:to>
                                    </p:set>
                                    <p:animEffect filter="fade" transition="in">
                                      <p:cBhvr>
                                        <p:cTn dur="2000"/>
                                        <p:tgtEl>
                                          <p:spTgt spid="662"/>
                                        </p:tgtEl>
                                      </p:cBhvr>
                                    </p:animEffect>
                                  </p:childTnLst>
                                </p:cTn>
                              </p:par>
                              <p:par>
                                <p:cTn fill="hold" nodeType="withEffect" presetClass="entr" presetID="10" presetSubtype="0">
                                  <p:stCondLst>
                                    <p:cond delay="0"/>
                                  </p:stCondLst>
                                  <p:childTnLst>
                                    <p:set>
                                      <p:cBhvr>
                                        <p:cTn dur="1" fill="hold">
                                          <p:stCondLst>
                                            <p:cond delay="0"/>
                                          </p:stCondLst>
                                        </p:cTn>
                                        <p:tgtEl>
                                          <p:spTgt spid="663"/>
                                        </p:tgtEl>
                                        <p:attrNameLst>
                                          <p:attrName>style.visibility</p:attrName>
                                        </p:attrNameLst>
                                      </p:cBhvr>
                                      <p:to>
                                        <p:strVal val="visible"/>
                                      </p:to>
                                    </p:set>
                                    <p:animEffect filter="fade" transition="in">
                                      <p:cBhvr>
                                        <p:cTn dur="2000"/>
                                        <p:tgtEl>
                                          <p:spTgt spid="663"/>
                                        </p:tgtEl>
                                      </p:cBhvr>
                                    </p:animEffect>
                                  </p:childTnLst>
                                </p:cTn>
                              </p:par>
                              <p:par>
                                <p:cTn fill="hold" nodeType="withEffect" presetClass="entr" presetID="10" presetSubtype="0">
                                  <p:stCondLst>
                                    <p:cond delay="0"/>
                                  </p:stCondLst>
                                  <p:childTnLst>
                                    <p:set>
                                      <p:cBhvr>
                                        <p:cTn dur="1" fill="hold">
                                          <p:stCondLst>
                                            <p:cond delay="0"/>
                                          </p:stCondLst>
                                        </p:cTn>
                                        <p:tgtEl>
                                          <p:spTgt spid="664"/>
                                        </p:tgtEl>
                                        <p:attrNameLst>
                                          <p:attrName>style.visibility</p:attrName>
                                        </p:attrNameLst>
                                      </p:cBhvr>
                                      <p:to>
                                        <p:strVal val="visible"/>
                                      </p:to>
                                    </p:set>
                                    <p:animEffect filter="fade" transition="in">
                                      <p:cBhvr>
                                        <p:cTn dur="2000"/>
                                        <p:tgtEl>
                                          <p:spTgt spid="664"/>
                                        </p:tgtEl>
                                      </p:cBhvr>
                                    </p:animEffect>
                                  </p:childTnLst>
                                </p:cTn>
                              </p:par>
                              <p:par>
                                <p:cTn fill="hold" nodeType="withEffect" presetClass="entr" presetID="10" presetSubtype="0">
                                  <p:stCondLst>
                                    <p:cond delay="0"/>
                                  </p:stCondLst>
                                  <p:childTnLst>
                                    <p:set>
                                      <p:cBhvr>
                                        <p:cTn dur="1" fill="hold">
                                          <p:stCondLst>
                                            <p:cond delay="0"/>
                                          </p:stCondLst>
                                        </p:cTn>
                                        <p:tgtEl>
                                          <p:spTgt spid="665"/>
                                        </p:tgtEl>
                                        <p:attrNameLst>
                                          <p:attrName>style.visibility</p:attrName>
                                        </p:attrNameLst>
                                      </p:cBhvr>
                                      <p:to>
                                        <p:strVal val="visible"/>
                                      </p:to>
                                    </p:set>
                                    <p:animEffect filter="fade" transition="in">
                                      <p:cBhvr>
                                        <p:cTn dur="2000"/>
                                        <p:tgtEl>
                                          <p:spTgt spid="665"/>
                                        </p:tgtEl>
                                      </p:cBhvr>
                                    </p:animEffect>
                                  </p:childTnLst>
                                </p:cTn>
                              </p:par>
                              <p:par>
                                <p:cTn fill="hold" nodeType="withEffect" presetClass="entr" presetID="10" presetSubtype="0">
                                  <p:stCondLst>
                                    <p:cond delay="0"/>
                                  </p:stCondLst>
                                  <p:childTnLst>
                                    <p:set>
                                      <p:cBhvr>
                                        <p:cTn dur="1" fill="hold">
                                          <p:stCondLst>
                                            <p:cond delay="0"/>
                                          </p:stCondLst>
                                        </p:cTn>
                                        <p:tgtEl>
                                          <p:spTgt spid="666"/>
                                        </p:tgtEl>
                                        <p:attrNameLst>
                                          <p:attrName>style.visibility</p:attrName>
                                        </p:attrNameLst>
                                      </p:cBhvr>
                                      <p:to>
                                        <p:strVal val="visible"/>
                                      </p:to>
                                    </p:set>
                                    <p:animEffect filter="fade" transition="in">
                                      <p:cBhvr>
                                        <p:cTn dur="2000"/>
                                        <p:tgtEl>
                                          <p:spTgt spid="666"/>
                                        </p:tgtEl>
                                      </p:cBhvr>
                                    </p:animEffect>
                                  </p:childTnLst>
                                </p:cTn>
                              </p:par>
                              <p:par>
                                <p:cTn fill="hold" nodeType="withEffect" presetClass="entr" presetID="10" presetSubtype="0">
                                  <p:stCondLst>
                                    <p:cond delay="0"/>
                                  </p:stCondLst>
                                  <p:childTnLst>
                                    <p:set>
                                      <p:cBhvr>
                                        <p:cTn dur="1" fill="hold">
                                          <p:stCondLst>
                                            <p:cond delay="0"/>
                                          </p:stCondLst>
                                        </p:cTn>
                                        <p:tgtEl>
                                          <p:spTgt spid="667"/>
                                        </p:tgtEl>
                                        <p:attrNameLst>
                                          <p:attrName>style.visibility</p:attrName>
                                        </p:attrNameLst>
                                      </p:cBhvr>
                                      <p:to>
                                        <p:strVal val="visible"/>
                                      </p:to>
                                    </p:set>
                                    <p:animEffect filter="fade" transition="in">
                                      <p:cBhvr>
                                        <p:cTn dur="2000"/>
                                        <p:tgtEl>
                                          <p:spTgt spid="66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68"/>
                                        </p:tgtEl>
                                        <p:attrNameLst>
                                          <p:attrName>style.visibility</p:attrName>
                                        </p:attrNameLst>
                                      </p:cBhvr>
                                      <p:to>
                                        <p:strVal val="visible"/>
                                      </p:to>
                                    </p:set>
                                    <p:animEffect filter="fade" transition="in">
                                      <p:cBhvr>
                                        <p:cTn dur="1000"/>
                                        <p:tgtEl>
                                          <p:spTgt spid="66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69"/>
                                        </p:tgtEl>
                                        <p:attrNameLst>
                                          <p:attrName>style.visibility</p:attrName>
                                        </p:attrNameLst>
                                      </p:cBhvr>
                                      <p:to>
                                        <p:strVal val="visible"/>
                                      </p:to>
                                    </p:set>
                                    <p:animEffect filter="fade" transition="in">
                                      <p:cBhvr>
                                        <p:cTn dur="1000"/>
                                        <p:tgtEl>
                                          <p:spTgt spid="66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70"/>
                                        </p:tgtEl>
                                        <p:attrNameLst>
                                          <p:attrName>style.visibility</p:attrName>
                                        </p:attrNameLst>
                                      </p:cBhvr>
                                      <p:to>
                                        <p:strVal val="visible"/>
                                      </p:to>
                                    </p:set>
                                    <p:animEffect filter="fade" transition="in">
                                      <p:cBhvr>
                                        <p:cTn dur="1000"/>
                                        <p:tgtEl>
                                          <p:spTgt spid="67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6" name="Shape 676"/>
        <p:cNvGrpSpPr/>
        <p:nvPr/>
      </p:nvGrpSpPr>
      <p:grpSpPr>
        <a:xfrm>
          <a:off x="0" y="0"/>
          <a:ext cx="0" cy="0"/>
          <a:chOff x="0" y="0"/>
          <a:chExt cx="0" cy="0"/>
        </a:xfrm>
      </p:grpSpPr>
      <p:sp>
        <p:nvSpPr>
          <p:cNvPr id="677" name="Google Shape;677;p15"/>
          <p:cNvSpPr txBox="1"/>
          <p:nvPr/>
        </p:nvSpPr>
        <p:spPr>
          <a:xfrm>
            <a:off x="5279232" y="1196752"/>
            <a:ext cx="6217368" cy="480131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0" i="0" lang="en-US" sz="3200" u="none" cap="none" strike="noStrike">
                <a:solidFill>
                  <a:srgbClr val="000000"/>
                </a:solidFill>
                <a:latin typeface="Arial"/>
                <a:ea typeface="Arial"/>
                <a:cs typeface="Arial"/>
                <a:sym typeface="Arial"/>
              </a:rPr>
              <a:t>The oldest child tends to be </a:t>
            </a:r>
            <a:r>
              <a:rPr b="0" i="0" lang="en-US" sz="3200" u="sng" cap="none" strike="noStrike">
                <a:solidFill>
                  <a:srgbClr val="E51EA0"/>
                </a:solidFill>
                <a:latin typeface="Arial"/>
                <a:ea typeface="Arial"/>
                <a:cs typeface="Arial"/>
                <a:sym typeface="Arial"/>
              </a:rPr>
              <a:t>conservative</a:t>
            </a:r>
            <a:r>
              <a:rPr b="0" i="0" lang="en-US" sz="3200" u="none" cap="none" strike="noStrike">
                <a:solidFill>
                  <a:srgbClr val="000000"/>
                </a:solidFill>
                <a:latin typeface="Arial"/>
                <a:ea typeface="Arial"/>
                <a:cs typeface="Arial"/>
                <a:sym typeface="Arial"/>
              </a:rPr>
              <a:t>, </a:t>
            </a:r>
            <a:r>
              <a:rPr b="0" i="0" lang="en-US" sz="3200" u="sng" cap="none" strike="noStrike">
                <a:solidFill>
                  <a:srgbClr val="E51EA0"/>
                </a:solidFill>
                <a:latin typeface="Arial"/>
                <a:ea typeface="Arial"/>
                <a:cs typeface="Arial"/>
                <a:sym typeface="Arial"/>
              </a:rPr>
              <a:t>power-oriented</a:t>
            </a:r>
            <a:r>
              <a:rPr b="0" i="0" lang="en-US" sz="3200" u="none" cap="none" strike="noStrike">
                <a:solidFill>
                  <a:srgbClr val="000000"/>
                </a:solidFill>
                <a:latin typeface="Arial"/>
                <a:ea typeface="Arial"/>
                <a:cs typeface="Arial"/>
                <a:sym typeface="Arial"/>
              </a:rPr>
              <a:t>, and predisposed toward </a:t>
            </a:r>
            <a:r>
              <a:rPr b="0" i="0" lang="en-US" sz="3200" u="sng" cap="none" strike="noStrike">
                <a:solidFill>
                  <a:srgbClr val="E51EA0"/>
                </a:solidFill>
                <a:latin typeface="Arial"/>
                <a:ea typeface="Arial"/>
                <a:cs typeface="Arial"/>
                <a:sym typeface="Arial"/>
              </a:rPr>
              <a:t>leadership</a:t>
            </a:r>
            <a:r>
              <a:rPr b="0" i="0" lang="en-US" sz="3200" u="none" cap="none" strike="noStrike">
                <a:solidFill>
                  <a:srgbClr val="000000"/>
                </a:solidFill>
                <a:latin typeface="Arial"/>
                <a:ea typeface="Arial"/>
                <a:cs typeface="Arial"/>
                <a:sym typeface="Arial"/>
              </a:rPr>
              <a:t>. Because they often take responsibility for their younger siblings, firstborns grow up to be </a:t>
            </a:r>
            <a:r>
              <a:rPr b="0" i="0" lang="en-US" sz="3200" u="sng" cap="none" strike="noStrike">
                <a:solidFill>
                  <a:srgbClr val="E51EA0"/>
                </a:solidFill>
                <a:latin typeface="Arial"/>
                <a:ea typeface="Arial"/>
                <a:cs typeface="Arial"/>
                <a:sym typeface="Arial"/>
              </a:rPr>
              <a:t>caring</a:t>
            </a:r>
            <a:r>
              <a:rPr b="0" i="0" lang="en-US" sz="3200" u="none" cap="none" strike="noStrike">
                <a:solidFill>
                  <a:srgbClr val="000000"/>
                </a:solidFill>
                <a:latin typeface="Arial"/>
                <a:ea typeface="Arial"/>
                <a:cs typeface="Arial"/>
                <a:sym typeface="Arial"/>
              </a:rPr>
              <a:t>, more willing to become parents, and more likely to take initiative.</a:t>
            </a:r>
            <a:endParaRPr b="0" i="0" sz="3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78" name="Google Shape;678;p15"/>
          <p:cNvSpPr txBox="1"/>
          <p:nvPr/>
        </p:nvSpPr>
        <p:spPr>
          <a:xfrm>
            <a:off x="3503712" y="260648"/>
            <a:ext cx="7632849" cy="86177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E51EA0"/>
              </a:buClr>
              <a:buSzPts val="5000"/>
              <a:buFont typeface="Calibri"/>
              <a:buNone/>
            </a:pPr>
            <a:r>
              <a:rPr b="1" i="0" lang="en-US" sz="5000" u="none" cap="none" strike="noStrike">
                <a:solidFill>
                  <a:srgbClr val="E51EA0"/>
                </a:solidFill>
                <a:latin typeface="Calibri"/>
                <a:ea typeface="Calibri"/>
                <a:cs typeface="Calibri"/>
                <a:sym typeface="Calibri"/>
              </a:rPr>
              <a:t>First Born Child:</a:t>
            </a:r>
            <a:endParaRPr b="1" i="0" sz="5000" u="none" cap="none" strike="noStrike">
              <a:solidFill>
                <a:srgbClr val="E51EA0"/>
              </a:solidFill>
              <a:latin typeface="Calibri"/>
              <a:ea typeface="Calibri"/>
              <a:cs typeface="Calibri"/>
              <a:sym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2" name="Shape 682"/>
        <p:cNvGrpSpPr/>
        <p:nvPr/>
      </p:nvGrpSpPr>
      <p:grpSpPr>
        <a:xfrm>
          <a:off x="0" y="0"/>
          <a:ext cx="0" cy="0"/>
          <a:chOff x="0" y="0"/>
          <a:chExt cx="0" cy="0"/>
        </a:xfrm>
      </p:grpSpPr>
      <p:sp>
        <p:nvSpPr>
          <p:cNvPr id="683" name="Google Shape;683;p16"/>
          <p:cNvSpPr txBox="1"/>
          <p:nvPr/>
        </p:nvSpPr>
        <p:spPr>
          <a:xfrm>
            <a:off x="4439816" y="235148"/>
            <a:ext cx="7632849" cy="86177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5000"/>
              <a:buFont typeface="Calibri"/>
              <a:buNone/>
            </a:pPr>
            <a:r>
              <a:rPr b="1" i="0" lang="en-US" sz="5000" u="none" cap="none" strike="noStrike">
                <a:solidFill>
                  <a:srgbClr val="000000"/>
                </a:solidFill>
                <a:latin typeface="Calibri"/>
                <a:ea typeface="Calibri"/>
                <a:cs typeface="Calibri"/>
                <a:sym typeface="Calibri"/>
              </a:rPr>
              <a:t>First born’s characteristics</a:t>
            </a:r>
            <a:endParaRPr b="1" i="0" sz="5000" u="none" cap="none" strike="noStrike">
              <a:solidFill>
                <a:srgbClr val="000000"/>
              </a:solidFill>
              <a:latin typeface="Calibri"/>
              <a:ea typeface="Calibri"/>
              <a:cs typeface="Calibri"/>
              <a:sym typeface="Calibri"/>
            </a:endParaRPr>
          </a:p>
        </p:txBody>
      </p:sp>
      <p:sp>
        <p:nvSpPr>
          <p:cNvPr id="684" name="Google Shape;684;p16"/>
          <p:cNvSpPr txBox="1"/>
          <p:nvPr/>
        </p:nvSpPr>
        <p:spPr>
          <a:xfrm>
            <a:off x="6132004" y="1433480"/>
            <a:ext cx="4248472" cy="4493537"/>
          </a:xfrm>
          <a:prstGeom prst="rect">
            <a:avLst/>
          </a:prstGeom>
          <a:noFill/>
          <a:ln>
            <a:noFill/>
          </a:ln>
        </p:spPr>
        <p:txBody>
          <a:bodyPr anchorCtr="0" anchor="t" bIns="45700" lIns="91425" spcFirstLastPara="1" rIns="91425" wrap="square" tIns="45700">
            <a:spAutoFit/>
          </a:bodyPr>
          <a:lstStyle/>
          <a:p>
            <a:pPr indent="-457200" lvl="0" marL="457200" marR="0" rtl="0" algn="l">
              <a:lnSpc>
                <a:spcPct val="150000"/>
              </a:lnSpc>
              <a:spcBef>
                <a:spcPts val="0"/>
              </a:spcBef>
              <a:spcAft>
                <a:spcPts val="0"/>
              </a:spcAft>
              <a:buClr>
                <a:srgbClr val="000000"/>
              </a:buClr>
              <a:buSzPts val="2400"/>
              <a:buFont typeface="Noto Sans"/>
              <a:buChar char="⮚"/>
            </a:pPr>
            <a:r>
              <a:rPr b="0" i="0" lang="en-US" sz="2400" u="none" cap="none" strike="noStrike">
                <a:solidFill>
                  <a:srgbClr val="000000"/>
                </a:solidFill>
                <a:latin typeface="Arial"/>
                <a:ea typeface="Arial"/>
                <a:cs typeface="Arial"/>
                <a:sym typeface="Arial"/>
              </a:rPr>
              <a:t>Natural leader</a:t>
            </a:r>
            <a:endParaRPr b="0" i="0" sz="1400" u="none" cap="none" strike="noStrike">
              <a:solidFill>
                <a:srgbClr val="000000"/>
              </a:solidFill>
              <a:latin typeface="Arial"/>
              <a:ea typeface="Arial"/>
              <a:cs typeface="Arial"/>
              <a:sym typeface="Arial"/>
            </a:endParaRPr>
          </a:p>
          <a:p>
            <a:pPr indent="-457200" lvl="0" marL="457200" marR="0" rtl="0" algn="l">
              <a:lnSpc>
                <a:spcPct val="150000"/>
              </a:lnSpc>
              <a:spcBef>
                <a:spcPts val="0"/>
              </a:spcBef>
              <a:spcAft>
                <a:spcPts val="0"/>
              </a:spcAft>
              <a:buClr>
                <a:srgbClr val="000000"/>
              </a:buClr>
              <a:buSzPts val="2400"/>
              <a:buFont typeface="Noto Sans"/>
              <a:buChar char="⮚"/>
            </a:pPr>
            <a:r>
              <a:rPr b="0" i="0" lang="en-US" sz="2400" u="none" cap="none" strike="noStrike">
                <a:solidFill>
                  <a:srgbClr val="000000"/>
                </a:solidFill>
                <a:latin typeface="Arial"/>
                <a:ea typeface="Arial"/>
                <a:cs typeface="Arial"/>
                <a:sym typeface="Arial"/>
              </a:rPr>
              <a:t>High achiever</a:t>
            </a:r>
            <a:endParaRPr b="0" i="0" sz="2400" u="none" cap="none" strike="noStrike">
              <a:solidFill>
                <a:srgbClr val="000000"/>
              </a:solidFill>
              <a:latin typeface="Arial"/>
              <a:ea typeface="Arial"/>
              <a:cs typeface="Arial"/>
              <a:sym typeface="Arial"/>
            </a:endParaRPr>
          </a:p>
          <a:p>
            <a:pPr indent="-457200" lvl="0" marL="457200" marR="0" rtl="0" algn="l">
              <a:lnSpc>
                <a:spcPct val="150000"/>
              </a:lnSpc>
              <a:spcBef>
                <a:spcPts val="0"/>
              </a:spcBef>
              <a:spcAft>
                <a:spcPts val="0"/>
              </a:spcAft>
              <a:buClr>
                <a:srgbClr val="000000"/>
              </a:buClr>
              <a:buSzPts val="2400"/>
              <a:buFont typeface="Noto Sans"/>
              <a:buChar char="⮚"/>
            </a:pPr>
            <a:r>
              <a:rPr b="0" i="0" lang="en-US" sz="2400" u="none" cap="none" strike="noStrike">
                <a:solidFill>
                  <a:srgbClr val="000000"/>
                </a:solidFill>
                <a:latin typeface="Arial"/>
                <a:ea typeface="Arial"/>
                <a:cs typeface="Arial"/>
                <a:sym typeface="Arial"/>
              </a:rPr>
              <a:t>Organized</a:t>
            </a:r>
            <a:endParaRPr b="0" i="0" sz="2400" u="none" cap="none" strike="noStrike">
              <a:solidFill>
                <a:srgbClr val="000000"/>
              </a:solidFill>
              <a:latin typeface="Arial"/>
              <a:ea typeface="Arial"/>
              <a:cs typeface="Arial"/>
              <a:sym typeface="Arial"/>
            </a:endParaRPr>
          </a:p>
          <a:p>
            <a:pPr indent="-457200" lvl="0" marL="457200" marR="0" rtl="0" algn="l">
              <a:lnSpc>
                <a:spcPct val="150000"/>
              </a:lnSpc>
              <a:spcBef>
                <a:spcPts val="0"/>
              </a:spcBef>
              <a:spcAft>
                <a:spcPts val="0"/>
              </a:spcAft>
              <a:buClr>
                <a:srgbClr val="000000"/>
              </a:buClr>
              <a:buSzPts val="2400"/>
              <a:buFont typeface="Noto Sans"/>
              <a:buChar char="⮚"/>
            </a:pPr>
            <a:r>
              <a:rPr b="0" i="0" lang="en-US" sz="2400" u="none" cap="none" strike="noStrike">
                <a:solidFill>
                  <a:srgbClr val="000000"/>
                </a:solidFill>
                <a:latin typeface="Arial"/>
                <a:ea typeface="Arial"/>
                <a:cs typeface="Arial"/>
                <a:sym typeface="Arial"/>
              </a:rPr>
              <a:t>On-time</a:t>
            </a:r>
            <a:endParaRPr b="0" i="0" sz="1400" u="none" cap="none" strike="noStrike">
              <a:solidFill>
                <a:srgbClr val="000000"/>
              </a:solidFill>
              <a:latin typeface="Arial"/>
              <a:ea typeface="Arial"/>
              <a:cs typeface="Arial"/>
              <a:sym typeface="Arial"/>
            </a:endParaRPr>
          </a:p>
          <a:p>
            <a:pPr indent="-457200" lvl="0" marL="457200" marR="0" rtl="0" algn="l">
              <a:lnSpc>
                <a:spcPct val="150000"/>
              </a:lnSpc>
              <a:spcBef>
                <a:spcPts val="0"/>
              </a:spcBef>
              <a:spcAft>
                <a:spcPts val="0"/>
              </a:spcAft>
              <a:buClr>
                <a:srgbClr val="000000"/>
              </a:buClr>
              <a:buSzPts val="2400"/>
              <a:buFont typeface="Noto Sans"/>
              <a:buChar char="⮚"/>
            </a:pPr>
            <a:r>
              <a:rPr b="0" i="0" lang="en-US" sz="2400" u="none" cap="none" strike="noStrike">
                <a:solidFill>
                  <a:srgbClr val="000000"/>
                </a:solidFill>
                <a:latin typeface="Arial"/>
                <a:ea typeface="Arial"/>
                <a:cs typeface="Arial"/>
                <a:sym typeface="Arial"/>
              </a:rPr>
              <a:t>Know it all</a:t>
            </a:r>
            <a:endParaRPr b="0" i="0" sz="1400" u="none" cap="none" strike="noStrike">
              <a:solidFill>
                <a:srgbClr val="000000"/>
              </a:solidFill>
              <a:latin typeface="Arial"/>
              <a:ea typeface="Arial"/>
              <a:cs typeface="Arial"/>
              <a:sym typeface="Arial"/>
            </a:endParaRPr>
          </a:p>
          <a:p>
            <a:pPr indent="-457200" lvl="0" marL="457200" marR="0" rtl="0" algn="l">
              <a:lnSpc>
                <a:spcPct val="150000"/>
              </a:lnSpc>
              <a:spcBef>
                <a:spcPts val="0"/>
              </a:spcBef>
              <a:spcAft>
                <a:spcPts val="0"/>
              </a:spcAft>
              <a:buClr>
                <a:srgbClr val="000000"/>
              </a:buClr>
              <a:buSzPts val="2400"/>
              <a:buFont typeface="Noto Sans"/>
              <a:buChar char="⮚"/>
            </a:pPr>
            <a:r>
              <a:rPr b="0" i="0" lang="en-US" sz="2400" u="none" cap="none" strike="noStrike">
                <a:solidFill>
                  <a:srgbClr val="000000"/>
                </a:solidFill>
                <a:latin typeface="Arial"/>
                <a:ea typeface="Arial"/>
                <a:cs typeface="Arial"/>
                <a:sym typeface="Arial"/>
              </a:rPr>
              <a:t>Bossy</a:t>
            </a:r>
            <a:endParaRPr b="0" i="0" sz="2400" u="none" cap="none" strike="noStrike">
              <a:solidFill>
                <a:srgbClr val="000000"/>
              </a:solidFill>
              <a:latin typeface="Arial"/>
              <a:ea typeface="Arial"/>
              <a:cs typeface="Arial"/>
              <a:sym typeface="Arial"/>
            </a:endParaRPr>
          </a:p>
          <a:p>
            <a:pPr indent="-457200" lvl="0" marL="457200" marR="0" rtl="0" algn="l">
              <a:lnSpc>
                <a:spcPct val="150000"/>
              </a:lnSpc>
              <a:spcBef>
                <a:spcPts val="0"/>
              </a:spcBef>
              <a:spcAft>
                <a:spcPts val="0"/>
              </a:spcAft>
              <a:buClr>
                <a:srgbClr val="000000"/>
              </a:buClr>
              <a:buSzPts val="2400"/>
              <a:buFont typeface="Noto Sans"/>
              <a:buChar char="⮚"/>
            </a:pPr>
            <a:r>
              <a:rPr b="0" i="0" lang="en-US" sz="2400" u="none" cap="none" strike="noStrike">
                <a:solidFill>
                  <a:srgbClr val="000000"/>
                </a:solidFill>
                <a:latin typeface="Arial"/>
                <a:ea typeface="Arial"/>
                <a:cs typeface="Arial"/>
                <a:sym typeface="Arial"/>
              </a:rPr>
              <a:t>Responsible</a:t>
            </a:r>
            <a:endParaRPr b="0" i="0" sz="2400" u="none" cap="none" strike="noStrike">
              <a:solidFill>
                <a:srgbClr val="000000"/>
              </a:solidFill>
              <a:latin typeface="Arial"/>
              <a:ea typeface="Arial"/>
              <a:cs typeface="Arial"/>
              <a:sym typeface="Arial"/>
            </a:endParaRPr>
          </a:p>
          <a:p>
            <a:pPr indent="-457200" lvl="0" marL="457200" marR="0" rtl="0" algn="l">
              <a:lnSpc>
                <a:spcPct val="150000"/>
              </a:lnSpc>
              <a:spcBef>
                <a:spcPts val="0"/>
              </a:spcBef>
              <a:spcAft>
                <a:spcPts val="0"/>
              </a:spcAft>
              <a:buClr>
                <a:srgbClr val="000000"/>
              </a:buClr>
              <a:buSzPts val="2400"/>
              <a:buFont typeface="Noto Sans"/>
              <a:buChar char="⮚"/>
            </a:pPr>
            <a:r>
              <a:rPr b="0" i="0" lang="en-US" sz="2400" u="none" cap="none" strike="noStrike">
                <a:solidFill>
                  <a:srgbClr val="000000"/>
                </a:solidFill>
                <a:latin typeface="Arial"/>
                <a:ea typeface="Arial"/>
                <a:cs typeface="Arial"/>
                <a:sym typeface="Arial"/>
              </a:rPr>
              <a:t>Obeys the rules</a:t>
            </a:r>
            <a:endParaRPr b="0" i="0" sz="2400" u="none" cap="none" strike="noStrike">
              <a:solidFill>
                <a:srgbClr val="000000"/>
              </a:solidFill>
              <a:latin typeface="Arial"/>
              <a:ea typeface="Arial"/>
              <a:cs typeface="Arial"/>
              <a:sym typeface="Arial"/>
            </a:endParaRPr>
          </a:p>
        </p:txBody>
      </p:sp>
      <p:sp>
        <p:nvSpPr>
          <p:cNvPr id="685" name="Google Shape;685;p16"/>
          <p:cNvSpPr txBox="1"/>
          <p:nvPr/>
        </p:nvSpPr>
        <p:spPr>
          <a:xfrm>
            <a:off x="11712625" y="6488672"/>
            <a:ext cx="479376" cy="369328"/>
          </a:xfrm>
          <a:prstGeom prst="rect">
            <a:avLst/>
          </a:prstGeom>
          <a:noFill/>
          <a:ln>
            <a:noFill/>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rgbClr val="000000"/>
                </a:solidFill>
                <a:latin typeface="Arial"/>
                <a:ea typeface="Arial"/>
                <a:cs typeface="Arial"/>
                <a:sym typeface="Arial"/>
              </a:rPr>
              <a:t>17</a:t>
            </a:r>
            <a:endParaRPr b="1" i="0" sz="1800" u="none" cap="none" strike="noStrike">
              <a:solidFill>
                <a:srgbClr val="000000"/>
              </a:solidFill>
              <a:latin typeface="Arial"/>
              <a:ea typeface="Arial"/>
              <a:cs typeface="Arial"/>
              <a:sym typeface="Arial"/>
            </a:endParaRPr>
          </a:p>
        </p:txBody>
      </p:sp>
    </p:spTree>
  </p:cSld>
  <p:clrMapOvr>
    <a:masterClrMapping/>
  </p:clrMapOvr>
  <p:transition spd="slow">
    <p:push/>
  </p:transition>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sp>
        <p:nvSpPr>
          <p:cNvPr id="462" name="Google Shape;462;p2"/>
          <p:cNvSpPr txBox="1"/>
          <p:nvPr/>
        </p:nvSpPr>
        <p:spPr>
          <a:xfrm>
            <a:off x="191344" y="2028562"/>
            <a:ext cx="7575895" cy="92333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5400"/>
              <a:buFont typeface="Helvetica Neue"/>
              <a:buNone/>
            </a:pPr>
            <a:r>
              <a:rPr b="0" i="0" lang="en-US" sz="5400" u="none" cap="none" strike="noStrike">
                <a:solidFill>
                  <a:srgbClr val="000000"/>
                </a:solidFill>
                <a:latin typeface="Helvetica Neue"/>
                <a:ea typeface="Helvetica Neue"/>
                <a:cs typeface="Helvetica Neue"/>
                <a:sym typeface="Helvetica Neue"/>
              </a:rPr>
              <a:t>L1: Birth or Upbringing? </a:t>
            </a:r>
            <a:endParaRPr b="0" i="0" sz="5400" u="none" cap="none" strike="noStrike">
              <a:solidFill>
                <a:srgbClr val="000000"/>
              </a:solidFill>
              <a:latin typeface="Helvetica Neue"/>
              <a:ea typeface="Helvetica Neue"/>
              <a:cs typeface="Helvetica Neue"/>
              <a:sym typeface="Helvetica Neue"/>
            </a:endParaRPr>
          </a:p>
        </p:txBody>
      </p:sp>
      <p:pic>
        <p:nvPicPr>
          <p:cNvPr descr="Image" id="463" name="Google Shape;463;p2"/>
          <p:cNvPicPr preferRelativeResize="0"/>
          <p:nvPr/>
        </p:nvPicPr>
        <p:blipFill rotWithShape="1">
          <a:blip r:embed="rId3">
            <a:alphaModFix/>
          </a:blip>
          <a:srcRect b="0" l="0" r="0" t="0"/>
          <a:stretch/>
        </p:blipFill>
        <p:spPr>
          <a:xfrm>
            <a:off x="400" y="14798"/>
            <a:ext cx="3097138" cy="934820"/>
          </a:xfrm>
          <a:prstGeom prst="rect">
            <a:avLst/>
          </a:prstGeom>
          <a:noFill/>
          <a:ln>
            <a:noFill/>
          </a:ln>
        </p:spPr>
      </p:pic>
      <p:pic>
        <p:nvPicPr>
          <p:cNvPr descr="Picture 3" id="464" name="Google Shape;464;p2"/>
          <p:cNvPicPr preferRelativeResize="0"/>
          <p:nvPr/>
        </p:nvPicPr>
        <p:blipFill rotWithShape="1">
          <a:blip r:embed="rId4">
            <a:alphaModFix/>
          </a:blip>
          <a:srcRect b="0" l="0" r="0" t="0"/>
          <a:stretch/>
        </p:blipFill>
        <p:spPr>
          <a:xfrm>
            <a:off x="8634958" y="5714944"/>
            <a:ext cx="1322887" cy="934821"/>
          </a:xfrm>
          <a:prstGeom prst="rect">
            <a:avLst/>
          </a:prstGeom>
          <a:noFill/>
          <a:ln>
            <a:noFill/>
          </a:ln>
        </p:spPr>
      </p:pic>
      <p:pic>
        <p:nvPicPr>
          <p:cNvPr descr="Picture 2" id="465" name="Google Shape;465;p2"/>
          <p:cNvPicPr preferRelativeResize="0"/>
          <p:nvPr/>
        </p:nvPicPr>
        <p:blipFill rotWithShape="1">
          <a:blip r:embed="rId5">
            <a:alphaModFix/>
          </a:blip>
          <a:srcRect b="0" l="0" r="0" t="0"/>
          <a:stretch/>
        </p:blipFill>
        <p:spPr>
          <a:xfrm>
            <a:off x="4258190" y="5994808"/>
            <a:ext cx="1177144" cy="458536"/>
          </a:xfrm>
          <a:prstGeom prst="rect">
            <a:avLst/>
          </a:prstGeom>
          <a:noFill/>
          <a:ln>
            <a:noFill/>
          </a:ln>
        </p:spPr>
      </p:pic>
      <p:pic>
        <p:nvPicPr>
          <p:cNvPr descr="Image 4" id="466" name="Google Shape;466;p2"/>
          <p:cNvPicPr preferRelativeResize="0"/>
          <p:nvPr/>
        </p:nvPicPr>
        <p:blipFill rotWithShape="1">
          <a:blip r:embed="rId6">
            <a:alphaModFix/>
          </a:blip>
          <a:srcRect b="0" l="0" r="0" t="0"/>
          <a:stretch/>
        </p:blipFill>
        <p:spPr>
          <a:xfrm>
            <a:off x="1962680" y="5707210"/>
            <a:ext cx="1943103" cy="876307"/>
          </a:xfrm>
          <a:prstGeom prst="rect">
            <a:avLst/>
          </a:prstGeom>
          <a:noFill/>
          <a:ln>
            <a:noFill/>
          </a:ln>
        </p:spPr>
      </p:pic>
      <p:grpSp>
        <p:nvGrpSpPr>
          <p:cNvPr id="467" name="Google Shape;467;p2"/>
          <p:cNvGrpSpPr/>
          <p:nvPr/>
        </p:nvGrpSpPr>
        <p:grpSpPr>
          <a:xfrm>
            <a:off x="5787724" y="5994801"/>
            <a:ext cx="2516634" cy="458546"/>
            <a:chOff x="-2" y="-2"/>
            <a:chExt cx="2516632" cy="458545"/>
          </a:xfrm>
        </p:grpSpPr>
        <p:pic>
          <p:nvPicPr>
            <p:cNvPr descr="logo_eurace_2.png" id="468" name="Google Shape;468;p2"/>
            <p:cNvPicPr preferRelativeResize="0"/>
            <p:nvPr/>
          </p:nvPicPr>
          <p:blipFill rotWithShape="1">
            <a:blip r:embed="rId7">
              <a:alphaModFix/>
            </a:blip>
            <a:srcRect b="0" l="0" r="0" t="0"/>
            <a:stretch/>
          </p:blipFill>
          <p:spPr>
            <a:xfrm>
              <a:off x="-2" y="-2"/>
              <a:ext cx="2011429" cy="458545"/>
            </a:xfrm>
            <a:prstGeom prst="rect">
              <a:avLst/>
            </a:prstGeom>
            <a:noFill/>
            <a:ln>
              <a:noFill/>
            </a:ln>
          </p:spPr>
        </p:pic>
        <p:pic>
          <p:nvPicPr>
            <p:cNvPr descr="cti-logo-cmjn.png" id="469" name="Google Shape;469;p2"/>
            <p:cNvPicPr preferRelativeResize="0"/>
            <p:nvPr/>
          </p:nvPicPr>
          <p:blipFill rotWithShape="1">
            <a:blip r:embed="rId8">
              <a:alphaModFix/>
            </a:blip>
            <a:srcRect b="0" l="0" r="0" t="0"/>
            <a:stretch/>
          </p:blipFill>
          <p:spPr>
            <a:xfrm>
              <a:off x="2050177" y="-2"/>
              <a:ext cx="466453" cy="458545"/>
            </a:xfrm>
            <a:prstGeom prst="rect">
              <a:avLst/>
            </a:prstGeom>
            <a:noFill/>
            <a:ln>
              <a:noFill/>
            </a:ln>
          </p:spPr>
        </p:pic>
      </p:grpSp>
      <p:sp>
        <p:nvSpPr>
          <p:cNvPr id="470" name="Google Shape;470;p2"/>
          <p:cNvSpPr txBox="1"/>
          <p:nvPr/>
        </p:nvSpPr>
        <p:spPr>
          <a:xfrm>
            <a:off x="407368" y="3068960"/>
            <a:ext cx="874770" cy="369328"/>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000000"/>
              </a:buClr>
              <a:buSzPts val="1800"/>
              <a:buFont typeface="Helvetica Neue"/>
              <a:buNone/>
            </a:pPr>
            <a:r>
              <a:rPr b="0" i="0" lang="en-US" sz="1800" u="none" cap="none" strike="noStrike">
                <a:solidFill>
                  <a:srgbClr val="000000"/>
                </a:solidFill>
                <a:latin typeface="Helvetica Neue"/>
                <a:ea typeface="Helvetica Neue"/>
                <a:cs typeface="Helvetica Neue"/>
                <a:sym typeface="Helvetica Neue"/>
              </a:rPr>
              <a:t>CCCA3</a:t>
            </a:r>
            <a:endParaRPr b="0" i="0" sz="1800" u="none" cap="none" strike="noStrike">
              <a:solidFill>
                <a:srgbClr val="000000"/>
              </a:solidFill>
              <a:latin typeface="Helvetica Neue"/>
              <a:ea typeface="Helvetica Neue"/>
              <a:cs typeface="Helvetica Neue"/>
              <a:sym typeface="Helvetica Neue"/>
            </a:endParaRPr>
          </a:p>
        </p:txBody>
      </p:sp>
    </p:spTree>
  </p:cSld>
  <p:clrMapOvr>
    <a:masterClrMapping/>
  </p:clrMapOvr>
  <p:transition spd="slow">
    <p:wipe dir="r"/>
  </p:transition>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9" name="Shape 689"/>
        <p:cNvGrpSpPr/>
        <p:nvPr/>
      </p:nvGrpSpPr>
      <p:grpSpPr>
        <a:xfrm>
          <a:off x="0" y="0"/>
          <a:ext cx="0" cy="0"/>
          <a:chOff x="0" y="0"/>
          <a:chExt cx="0" cy="0"/>
        </a:xfrm>
      </p:grpSpPr>
      <p:sp>
        <p:nvSpPr>
          <p:cNvPr id="690" name="Google Shape;690;p17"/>
          <p:cNvSpPr txBox="1"/>
          <p:nvPr/>
        </p:nvSpPr>
        <p:spPr>
          <a:xfrm>
            <a:off x="3965652" y="260648"/>
            <a:ext cx="7002125" cy="64633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E51EA0"/>
              </a:buClr>
              <a:buSzPts val="3600"/>
              <a:buFont typeface="Calibri"/>
              <a:buNone/>
            </a:pPr>
            <a:r>
              <a:rPr b="1" i="0" lang="en-US" sz="3600" u="none" cap="none" strike="noStrike">
                <a:solidFill>
                  <a:srgbClr val="E51EA0"/>
                </a:solidFill>
                <a:latin typeface="Calibri"/>
                <a:ea typeface="Calibri"/>
                <a:cs typeface="Calibri"/>
                <a:sym typeface="Calibri"/>
              </a:rPr>
              <a:t>The second (middle) child:</a:t>
            </a:r>
            <a:endParaRPr b="1" i="0" sz="3600" u="none" cap="none" strike="noStrike">
              <a:solidFill>
                <a:srgbClr val="E51EA0"/>
              </a:solidFill>
              <a:latin typeface="Calibri"/>
              <a:ea typeface="Calibri"/>
              <a:cs typeface="Calibri"/>
              <a:sym typeface="Calibri"/>
            </a:endParaRPr>
          </a:p>
        </p:txBody>
      </p:sp>
      <p:sp>
        <p:nvSpPr>
          <p:cNvPr id="691" name="Google Shape;691;p17"/>
          <p:cNvSpPr txBox="1"/>
          <p:nvPr/>
        </p:nvSpPr>
        <p:spPr>
          <a:xfrm>
            <a:off x="5015880" y="1191517"/>
            <a:ext cx="6984776" cy="526298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2800"/>
              <a:buFont typeface="Arial"/>
              <a:buNone/>
            </a:pPr>
            <a:r>
              <a:rPr b="0" i="0" lang="en-US" sz="2800" u="none" cap="none" strike="noStrike">
                <a:solidFill>
                  <a:srgbClr val="000000"/>
                </a:solidFill>
                <a:latin typeface="Arial"/>
                <a:ea typeface="Arial"/>
                <a:cs typeface="Arial"/>
                <a:sym typeface="Arial"/>
              </a:rPr>
              <a:t>They often struggle to surpass their older sibling. The pace of development is higher. The middle kids in a family often tend to be </a:t>
            </a:r>
            <a:r>
              <a:rPr b="0" i="0" lang="en-US" sz="2800" u="sng" cap="none" strike="noStrike">
                <a:solidFill>
                  <a:schemeClr val="accent1"/>
                </a:solidFill>
                <a:latin typeface="Arial"/>
                <a:ea typeface="Arial"/>
                <a:cs typeface="Arial"/>
                <a:sym typeface="Arial"/>
              </a:rPr>
              <a:t>ambitious</a:t>
            </a:r>
            <a:r>
              <a:rPr b="0" i="0" lang="en-US" sz="2800" u="none" cap="none" strike="noStrike">
                <a:solidFill>
                  <a:srgbClr val="000000"/>
                </a:solidFill>
                <a:latin typeface="Arial"/>
                <a:ea typeface="Arial"/>
                <a:cs typeface="Arial"/>
                <a:sym typeface="Arial"/>
              </a:rPr>
              <a:t>, but they are rarely selfish.</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2800"/>
              <a:buFont typeface="Arial"/>
              <a:buNone/>
            </a:pPr>
            <a:r>
              <a:t/>
            </a:r>
            <a:endParaRPr b="0" i="0" sz="28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2800"/>
              <a:buFont typeface="Arial"/>
              <a:buNone/>
            </a:pPr>
            <a:r>
              <a:rPr b="0" i="0" lang="en-US" sz="2800" u="none" cap="none" strike="noStrike">
                <a:solidFill>
                  <a:srgbClr val="000000"/>
                </a:solidFill>
                <a:latin typeface="Arial"/>
                <a:ea typeface="Arial"/>
                <a:cs typeface="Arial"/>
                <a:sym typeface="Arial"/>
              </a:rPr>
              <a:t>They are also more likely to set unreasonably high goals for themselves. This increases the number of failures, however knowing how to cope with difficulties in life is what makes them stronger.</a:t>
            </a:r>
            <a:endParaRPr b="0" i="0" sz="2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t/>
            </a:r>
            <a:endParaRPr b="0" i="0" sz="2800" u="none" cap="none" strike="noStrike">
              <a:solidFill>
                <a:srgbClr val="000000"/>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5" name="Shape 695"/>
        <p:cNvGrpSpPr/>
        <p:nvPr/>
      </p:nvGrpSpPr>
      <p:grpSpPr>
        <a:xfrm>
          <a:off x="0" y="0"/>
          <a:ext cx="0" cy="0"/>
          <a:chOff x="0" y="0"/>
          <a:chExt cx="0" cy="0"/>
        </a:xfrm>
      </p:grpSpPr>
      <p:sp>
        <p:nvSpPr>
          <p:cNvPr id="696" name="Google Shape;696;p18"/>
          <p:cNvSpPr txBox="1"/>
          <p:nvPr/>
        </p:nvSpPr>
        <p:spPr>
          <a:xfrm>
            <a:off x="4552779" y="235148"/>
            <a:ext cx="7632849" cy="83099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4800"/>
              <a:buFont typeface="Calibri"/>
              <a:buNone/>
            </a:pPr>
            <a:r>
              <a:rPr b="1" i="0" lang="en-US" sz="4800" u="none" cap="none" strike="noStrike">
                <a:solidFill>
                  <a:srgbClr val="000000"/>
                </a:solidFill>
                <a:latin typeface="Calibri"/>
                <a:ea typeface="Calibri"/>
                <a:cs typeface="Calibri"/>
                <a:sym typeface="Calibri"/>
              </a:rPr>
              <a:t>Second born’s characteristics</a:t>
            </a:r>
            <a:endParaRPr b="1" i="0" sz="4800" u="none" cap="none" strike="noStrike">
              <a:solidFill>
                <a:srgbClr val="000000"/>
              </a:solidFill>
              <a:latin typeface="Calibri"/>
              <a:ea typeface="Calibri"/>
              <a:cs typeface="Calibri"/>
              <a:sym typeface="Calibri"/>
            </a:endParaRPr>
          </a:p>
        </p:txBody>
      </p:sp>
      <p:sp>
        <p:nvSpPr>
          <p:cNvPr id="697" name="Google Shape;697;p18"/>
          <p:cNvSpPr txBox="1"/>
          <p:nvPr/>
        </p:nvSpPr>
        <p:spPr>
          <a:xfrm>
            <a:off x="6132004" y="1433480"/>
            <a:ext cx="4248472" cy="5078313"/>
          </a:xfrm>
          <a:prstGeom prst="rect">
            <a:avLst/>
          </a:prstGeom>
          <a:noFill/>
          <a:ln>
            <a:noFill/>
          </a:ln>
        </p:spPr>
        <p:txBody>
          <a:bodyPr anchorCtr="0" anchor="t" bIns="45700" lIns="91425" spcFirstLastPara="1" rIns="91425" wrap="square" tIns="45700">
            <a:spAutoFit/>
          </a:bodyPr>
          <a:lstStyle/>
          <a:p>
            <a:pPr indent="-457200" lvl="0" marL="457200" marR="0" rtl="0" algn="l">
              <a:lnSpc>
                <a:spcPct val="150000"/>
              </a:lnSpc>
              <a:spcBef>
                <a:spcPts val="0"/>
              </a:spcBef>
              <a:spcAft>
                <a:spcPts val="0"/>
              </a:spcAft>
              <a:buClr>
                <a:srgbClr val="000000"/>
              </a:buClr>
              <a:buSzPts val="2400"/>
              <a:buFont typeface="Noto Sans"/>
              <a:buChar char="⮚"/>
            </a:pPr>
            <a:r>
              <a:rPr b="0" i="0" lang="en-US" sz="2400" u="none" cap="none" strike="noStrike">
                <a:solidFill>
                  <a:srgbClr val="000000"/>
                </a:solidFill>
                <a:latin typeface="Arial"/>
                <a:ea typeface="Arial"/>
                <a:cs typeface="Arial"/>
                <a:sym typeface="Arial"/>
              </a:rPr>
              <a:t>Flexible</a:t>
            </a:r>
            <a:endParaRPr b="0" i="0" sz="1400" u="none" cap="none" strike="noStrike">
              <a:solidFill>
                <a:srgbClr val="000000"/>
              </a:solidFill>
              <a:latin typeface="Arial"/>
              <a:ea typeface="Arial"/>
              <a:cs typeface="Arial"/>
              <a:sym typeface="Arial"/>
            </a:endParaRPr>
          </a:p>
          <a:p>
            <a:pPr indent="-457200" lvl="0" marL="457200" marR="0" rtl="0" algn="l">
              <a:lnSpc>
                <a:spcPct val="150000"/>
              </a:lnSpc>
              <a:spcBef>
                <a:spcPts val="0"/>
              </a:spcBef>
              <a:spcAft>
                <a:spcPts val="0"/>
              </a:spcAft>
              <a:buClr>
                <a:srgbClr val="000000"/>
              </a:buClr>
              <a:buSzPts val="2400"/>
              <a:buFont typeface="Noto Sans"/>
              <a:buChar char="⮚"/>
            </a:pPr>
            <a:r>
              <a:rPr b="0" i="0" lang="en-US" sz="2400" u="none" cap="none" strike="noStrike">
                <a:solidFill>
                  <a:srgbClr val="000000"/>
                </a:solidFill>
                <a:latin typeface="Arial"/>
                <a:ea typeface="Arial"/>
                <a:cs typeface="Arial"/>
                <a:sym typeface="Arial"/>
              </a:rPr>
              <a:t>Easy-going</a:t>
            </a:r>
            <a:endParaRPr b="0" i="0" sz="2400" u="none" cap="none" strike="noStrike">
              <a:solidFill>
                <a:srgbClr val="000000"/>
              </a:solidFill>
              <a:latin typeface="Arial"/>
              <a:ea typeface="Arial"/>
              <a:cs typeface="Arial"/>
              <a:sym typeface="Arial"/>
            </a:endParaRPr>
          </a:p>
          <a:p>
            <a:pPr indent="-457200" lvl="0" marL="457200" marR="0" rtl="0" algn="l">
              <a:lnSpc>
                <a:spcPct val="150000"/>
              </a:lnSpc>
              <a:spcBef>
                <a:spcPts val="0"/>
              </a:spcBef>
              <a:spcAft>
                <a:spcPts val="0"/>
              </a:spcAft>
              <a:buClr>
                <a:srgbClr val="000000"/>
              </a:buClr>
              <a:buSzPts val="2400"/>
              <a:buFont typeface="Noto Sans"/>
              <a:buChar char="⮚"/>
            </a:pPr>
            <a:r>
              <a:rPr b="0" i="0" lang="en-US" sz="2400" u="none" cap="none" strike="noStrike">
                <a:solidFill>
                  <a:srgbClr val="000000"/>
                </a:solidFill>
                <a:latin typeface="Arial"/>
                <a:ea typeface="Arial"/>
                <a:cs typeface="Arial"/>
                <a:sym typeface="Arial"/>
              </a:rPr>
              <a:t>Social</a:t>
            </a:r>
            <a:endParaRPr b="0" i="0" sz="1400" u="none" cap="none" strike="noStrike">
              <a:solidFill>
                <a:srgbClr val="000000"/>
              </a:solidFill>
              <a:latin typeface="Arial"/>
              <a:ea typeface="Arial"/>
              <a:cs typeface="Arial"/>
              <a:sym typeface="Arial"/>
            </a:endParaRPr>
          </a:p>
          <a:p>
            <a:pPr indent="-457200" lvl="0" marL="457200" marR="0" rtl="0" algn="l">
              <a:lnSpc>
                <a:spcPct val="150000"/>
              </a:lnSpc>
              <a:spcBef>
                <a:spcPts val="0"/>
              </a:spcBef>
              <a:spcAft>
                <a:spcPts val="0"/>
              </a:spcAft>
              <a:buClr>
                <a:srgbClr val="000000"/>
              </a:buClr>
              <a:buSzPts val="2400"/>
              <a:buFont typeface="Noto Sans"/>
              <a:buChar char="⮚"/>
            </a:pPr>
            <a:r>
              <a:rPr b="0" i="0" lang="en-US" sz="2400" u="none" cap="none" strike="noStrike">
                <a:solidFill>
                  <a:srgbClr val="000000"/>
                </a:solidFill>
                <a:latin typeface="Arial"/>
                <a:ea typeface="Arial"/>
                <a:cs typeface="Arial"/>
                <a:sym typeface="Arial"/>
              </a:rPr>
              <a:t>Peacemaker</a:t>
            </a:r>
            <a:endParaRPr b="0" i="0" sz="2400" u="none" cap="none" strike="noStrike">
              <a:solidFill>
                <a:srgbClr val="000000"/>
              </a:solidFill>
              <a:latin typeface="Arial"/>
              <a:ea typeface="Arial"/>
              <a:cs typeface="Arial"/>
              <a:sym typeface="Arial"/>
            </a:endParaRPr>
          </a:p>
          <a:p>
            <a:pPr indent="-457200" lvl="0" marL="457200" marR="0" rtl="0" algn="l">
              <a:lnSpc>
                <a:spcPct val="150000"/>
              </a:lnSpc>
              <a:spcBef>
                <a:spcPts val="0"/>
              </a:spcBef>
              <a:spcAft>
                <a:spcPts val="0"/>
              </a:spcAft>
              <a:buClr>
                <a:srgbClr val="000000"/>
              </a:buClr>
              <a:buSzPts val="2400"/>
              <a:buFont typeface="Noto Sans"/>
              <a:buChar char="⮚"/>
            </a:pPr>
            <a:r>
              <a:rPr b="0" i="0" lang="en-US" sz="2400" u="none" cap="none" strike="noStrike">
                <a:solidFill>
                  <a:srgbClr val="000000"/>
                </a:solidFill>
                <a:latin typeface="Arial"/>
                <a:ea typeface="Arial"/>
                <a:cs typeface="Arial"/>
                <a:sym typeface="Arial"/>
              </a:rPr>
              <a:t>Independent</a:t>
            </a:r>
            <a:endParaRPr b="0" i="0" sz="1400" u="none" cap="none" strike="noStrike">
              <a:solidFill>
                <a:srgbClr val="000000"/>
              </a:solidFill>
              <a:latin typeface="Arial"/>
              <a:ea typeface="Arial"/>
              <a:cs typeface="Arial"/>
              <a:sym typeface="Arial"/>
            </a:endParaRPr>
          </a:p>
          <a:p>
            <a:pPr indent="-457200" lvl="0" marL="457200" marR="0" rtl="0" algn="l">
              <a:lnSpc>
                <a:spcPct val="150000"/>
              </a:lnSpc>
              <a:spcBef>
                <a:spcPts val="0"/>
              </a:spcBef>
              <a:spcAft>
                <a:spcPts val="0"/>
              </a:spcAft>
              <a:buClr>
                <a:srgbClr val="000000"/>
              </a:buClr>
              <a:buSzPts val="2400"/>
              <a:buFont typeface="Noto Sans"/>
              <a:buChar char="⮚"/>
            </a:pPr>
            <a:r>
              <a:rPr b="0" i="0" lang="en-US" sz="2400" u="none" cap="none" strike="noStrike">
                <a:solidFill>
                  <a:srgbClr val="000000"/>
                </a:solidFill>
                <a:latin typeface="Arial"/>
                <a:ea typeface="Arial"/>
                <a:cs typeface="Arial"/>
                <a:sym typeface="Arial"/>
              </a:rPr>
              <a:t>Secretive</a:t>
            </a:r>
            <a:endParaRPr b="0" i="0" sz="2400" u="none" cap="none" strike="noStrike">
              <a:solidFill>
                <a:srgbClr val="000000"/>
              </a:solidFill>
              <a:latin typeface="Arial"/>
              <a:ea typeface="Arial"/>
              <a:cs typeface="Arial"/>
              <a:sym typeface="Arial"/>
            </a:endParaRPr>
          </a:p>
          <a:p>
            <a:pPr indent="-457200" lvl="0" marL="457200" marR="0" rtl="0" algn="l">
              <a:lnSpc>
                <a:spcPct val="150000"/>
              </a:lnSpc>
              <a:spcBef>
                <a:spcPts val="0"/>
              </a:spcBef>
              <a:spcAft>
                <a:spcPts val="0"/>
              </a:spcAft>
              <a:buClr>
                <a:srgbClr val="000000"/>
              </a:buClr>
              <a:buSzPts val="2400"/>
              <a:buFont typeface="Noto Sans"/>
              <a:buChar char="⮚"/>
            </a:pPr>
            <a:r>
              <a:rPr b="0" i="0" lang="en-US" sz="2400" u="none" cap="none" strike="noStrike">
                <a:solidFill>
                  <a:srgbClr val="000000"/>
                </a:solidFill>
                <a:latin typeface="Arial"/>
                <a:ea typeface="Arial"/>
                <a:cs typeface="Arial"/>
                <a:sym typeface="Arial"/>
              </a:rPr>
              <a:t>Strong negotiator</a:t>
            </a:r>
            <a:endParaRPr b="0" i="0" sz="2400" u="none" cap="none" strike="noStrike">
              <a:solidFill>
                <a:srgbClr val="000000"/>
              </a:solidFill>
              <a:latin typeface="Arial"/>
              <a:ea typeface="Arial"/>
              <a:cs typeface="Arial"/>
              <a:sym typeface="Arial"/>
            </a:endParaRPr>
          </a:p>
          <a:p>
            <a:pPr indent="-457200" lvl="0" marL="457200" marR="0" rtl="0" algn="l">
              <a:lnSpc>
                <a:spcPct val="150000"/>
              </a:lnSpc>
              <a:spcBef>
                <a:spcPts val="0"/>
              </a:spcBef>
              <a:spcAft>
                <a:spcPts val="0"/>
              </a:spcAft>
              <a:buClr>
                <a:srgbClr val="000000"/>
              </a:buClr>
              <a:buSzPts val="2400"/>
              <a:buFont typeface="Noto Sans"/>
              <a:buChar char="⮚"/>
            </a:pPr>
            <a:r>
              <a:rPr b="0" i="0" lang="en-US" sz="2400" u="none" cap="none" strike="noStrike">
                <a:solidFill>
                  <a:srgbClr val="000000"/>
                </a:solidFill>
                <a:latin typeface="Arial"/>
                <a:ea typeface="Arial"/>
                <a:cs typeface="Arial"/>
                <a:sym typeface="Arial"/>
              </a:rPr>
              <a:t>Generous</a:t>
            </a:r>
            <a:endParaRPr b="0" i="0" sz="2400" u="none" cap="none" strike="noStrike">
              <a:solidFill>
                <a:srgbClr val="000000"/>
              </a:solidFill>
              <a:latin typeface="Arial"/>
              <a:ea typeface="Arial"/>
              <a:cs typeface="Arial"/>
              <a:sym typeface="Arial"/>
            </a:endParaRPr>
          </a:p>
          <a:p>
            <a:pPr indent="-457200" lvl="0" marL="457200" marR="0" rtl="0" algn="l">
              <a:lnSpc>
                <a:spcPct val="150000"/>
              </a:lnSpc>
              <a:spcBef>
                <a:spcPts val="0"/>
              </a:spcBef>
              <a:spcAft>
                <a:spcPts val="0"/>
              </a:spcAft>
              <a:buClr>
                <a:srgbClr val="000000"/>
              </a:buClr>
              <a:buSzPts val="2400"/>
              <a:buFont typeface="Noto Sans"/>
              <a:buChar char="⮚"/>
            </a:pPr>
            <a:r>
              <a:rPr b="0" i="0" lang="en-US" sz="2400" u="none" cap="none" strike="noStrike">
                <a:solidFill>
                  <a:srgbClr val="000000"/>
                </a:solidFill>
                <a:latin typeface="Arial"/>
                <a:ea typeface="Arial"/>
                <a:cs typeface="Arial"/>
                <a:sym typeface="Arial"/>
              </a:rPr>
              <a:t>May feel life is unfair</a:t>
            </a:r>
            <a:endParaRPr b="0" i="0" sz="2400" u="none" cap="none" strike="noStrike">
              <a:solidFill>
                <a:srgbClr val="000000"/>
              </a:solidFill>
              <a:latin typeface="Arial"/>
              <a:ea typeface="Arial"/>
              <a:cs typeface="Arial"/>
              <a:sym typeface="Arial"/>
            </a:endParaRPr>
          </a:p>
        </p:txBody>
      </p:sp>
      <p:sp>
        <p:nvSpPr>
          <p:cNvPr id="698" name="Google Shape;698;p18"/>
          <p:cNvSpPr/>
          <p:nvPr/>
        </p:nvSpPr>
        <p:spPr>
          <a:xfrm>
            <a:off x="9432139" y="6396895"/>
            <a:ext cx="1896673" cy="307777"/>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400"/>
              <a:buFont typeface="Calibri"/>
              <a:buNone/>
            </a:pPr>
            <a:r>
              <a:rPr b="0" i="1" lang="en-US" sz="1400" u="none" cap="none" strike="noStrike">
                <a:solidFill>
                  <a:srgbClr val="000000"/>
                </a:solidFill>
                <a:latin typeface="Calibri"/>
                <a:ea typeface="Calibri"/>
                <a:cs typeface="Calibri"/>
                <a:sym typeface="Calibri"/>
              </a:rPr>
              <a:t>Source: rebelcircus.com</a:t>
            </a:r>
            <a:endParaRPr b="0" i="0" sz="1400" u="none" cap="none" strike="noStrike">
              <a:solidFill>
                <a:srgbClr val="000000"/>
              </a:solidFill>
              <a:latin typeface="Calibri"/>
              <a:ea typeface="Calibri"/>
              <a:cs typeface="Calibri"/>
              <a:sym typeface="Calibri"/>
            </a:endParaRPr>
          </a:p>
        </p:txBody>
      </p:sp>
      <p:sp>
        <p:nvSpPr>
          <p:cNvPr id="699" name="Google Shape;699;p18"/>
          <p:cNvSpPr txBox="1"/>
          <p:nvPr/>
        </p:nvSpPr>
        <p:spPr>
          <a:xfrm>
            <a:off x="11712625" y="6488672"/>
            <a:ext cx="479376" cy="369328"/>
          </a:xfrm>
          <a:prstGeom prst="rect">
            <a:avLst/>
          </a:prstGeom>
          <a:noFill/>
          <a:ln>
            <a:noFill/>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rgbClr val="000000"/>
                </a:solidFill>
                <a:latin typeface="Arial"/>
                <a:ea typeface="Arial"/>
                <a:cs typeface="Arial"/>
                <a:sym typeface="Arial"/>
              </a:rPr>
              <a:t>18</a:t>
            </a:r>
            <a:endParaRPr b="1" i="0" sz="1800" u="none" cap="none" strike="noStrike">
              <a:solidFill>
                <a:srgbClr val="000000"/>
              </a:solidFill>
              <a:latin typeface="Arial"/>
              <a:ea typeface="Arial"/>
              <a:cs typeface="Arial"/>
              <a:sym typeface="Arial"/>
            </a:endParaRPr>
          </a:p>
        </p:txBody>
      </p:sp>
    </p:spTree>
  </p:cSld>
  <p:clrMapOvr>
    <a:masterClrMapping/>
  </p:clrMapOvr>
  <p:transition spd="slow">
    <p:push/>
  </p:transition>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3" name="Shape 703"/>
        <p:cNvGrpSpPr/>
        <p:nvPr/>
      </p:nvGrpSpPr>
      <p:grpSpPr>
        <a:xfrm>
          <a:off x="0" y="0"/>
          <a:ext cx="0" cy="0"/>
          <a:chOff x="0" y="0"/>
          <a:chExt cx="0" cy="0"/>
        </a:xfrm>
      </p:grpSpPr>
      <p:sp>
        <p:nvSpPr>
          <p:cNvPr id="704" name="Google Shape;704;p19"/>
          <p:cNvSpPr txBox="1"/>
          <p:nvPr/>
        </p:nvSpPr>
        <p:spPr>
          <a:xfrm>
            <a:off x="5087888" y="620688"/>
            <a:ext cx="4174139" cy="70788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E51EA0"/>
              </a:buClr>
              <a:buSzPts val="4000"/>
              <a:buFont typeface="Arial"/>
              <a:buNone/>
            </a:pPr>
            <a:r>
              <a:rPr b="1" i="0" lang="en-US" sz="4000" u="none" cap="none" strike="noStrike">
                <a:solidFill>
                  <a:srgbClr val="E51EA0"/>
                </a:solidFill>
                <a:latin typeface="Arial"/>
                <a:ea typeface="Arial"/>
                <a:cs typeface="Arial"/>
                <a:sym typeface="Arial"/>
              </a:rPr>
              <a:t>Last Born Child:</a:t>
            </a:r>
            <a:endParaRPr b="1" i="0" sz="4000" u="none" cap="none" strike="noStrike">
              <a:solidFill>
                <a:srgbClr val="E51EA0"/>
              </a:solidFill>
              <a:latin typeface="Arial"/>
              <a:ea typeface="Arial"/>
              <a:cs typeface="Arial"/>
              <a:sym typeface="Arial"/>
            </a:endParaRPr>
          </a:p>
        </p:txBody>
      </p:sp>
      <p:sp>
        <p:nvSpPr>
          <p:cNvPr id="705" name="Google Shape;705;p19"/>
          <p:cNvSpPr txBox="1"/>
          <p:nvPr/>
        </p:nvSpPr>
        <p:spPr>
          <a:xfrm>
            <a:off x="5015880" y="1556793"/>
            <a:ext cx="6840761" cy="510909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rgbClr val="000000"/>
                </a:solidFill>
                <a:latin typeface="Arial"/>
                <a:ea typeface="Arial"/>
                <a:cs typeface="Arial"/>
                <a:sym typeface="Arial"/>
              </a:rPr>
              <a:t>As a rule, the youngest child gets a lot of </a:t>
            </a:r>
            <a:r>
              <a:rPr b="1" i="0" lang="en-US" sz="2800" u="none" cap="none" strike="noStrike">
                <a:solidFill>
                  <a:schemeClr val="accent1"/>
                </a:solidFill>
                <a:latin typeface="Arial"/>
                <a:ea typeface="Arial"/>
                <a:cs typeface="Arial"/>
                <a:sym typeface="Arial"/>
              </a:rPr>
              <a:t>care and attention </a:t>
            </a:r>
            <a:r>
              <a:rPr b="1" i="0" lang="en-US" sz="2800" u="none" cap="none" strike="noStrike">
                <a:solidFill>
                  <a:srgbClr val="000000"/>
                </a:solidFill>
                <a:latin typeface="Arial"/>
                <a:ea typeface="Arial"/>
                <a:cs typeface="Arial"/>
                <a:sym typeface="Arial"/>
              </a:rPr>
              <a:t>from parents and even older siblings. That is why they may feel less experienced and </a:t>
            </a:r>
            <a:r>
              <a:rPr b="1" i="0" lang="en-US" sz="2800" u="sng" cap="none" strike="noStrike">
                <a:solidFill>
                  <a:srgbClr val="000000"/>
                </a:solidFill>
                <a:latin typeface="Arial"/>
                <a:ea typeface="Arial"/>
                <a:cs typeface="Arial"/>
                <a:sym typeface="Arial"/>
              </a:rPr>
              <a:t>independent</a:t>
            </a:r>
            <a:r>
              <a:rPr b="1" i="0" lang="en-US" sz="2800" u="none" cap="none" strike="noStrike">
                <a:solidFill>
                  <a:srgbClr val="000000"/>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t/>
            </a:r>
            <a:endParaRPr b="1" i="0" sz="2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rgbClr val="000000"/>
                </a:solidFill>
                <a:latin typeface="Arial"/>
                <a:ea typeface="Arial"/>
                <a:cs typeface="Arial"/>
                <a:sym typeface="Arial"/>
              </a:rPr>
              <a:t>Last-borns are usually highly </a:t>
            </a:r>
            <a:r>
              <a:rPr b="1" i="0" lang="en-US" sz="2800" u="sng" cap="none" strike="noStrike">
                <a:solidFill>
                  <a:srgbClr val="000000"/>
                </a:solidFill>
                <a:latin typeface="Arial"/>
                <a:ea typeface="Arial"/>
                <a:cs typeface="Arial"/>
                <a:sym typeface="Arial"/>
              </a:rPr>
              <a:t>motivated</a:t>
            </a:r>
            <a:r>
              <a:rPr b="1" i="0" lang="en-US" sz="2800" u="none" cap="none" strike="noStrike">
                <a:solidFill>
                  <a:srgbClr val="000000"/>
                </a:solidFill>
                <a:latin typeface="Arial"/>
                <a:ea typeface="Arial"/>
                <a:cs typeface="Arial"/>
                <a:sym typeface="Arial"/>
              </a:rPr>
              <a:t> </a:t>
            </a:r>
            <a:r>
              <a:rPr b="1" i="0" lang="en-US" sz="2800" u="none" cap="none" strike="noStrike">
                <a:solidFill>
                  <a:schemeClr val="accent1"/>
                </a:solidFill>
                <a:latin typeface="Arial"/>
                <a:ea typeface="Arial"/>
                <a:cs typeface="Arial"/>
                <a:sym typeface="Arial"/>
              </a:rPr>
              <a:t>to surpass </a:t>
            </a:r>
            <a:r>
              <a:rPr b="1" i="0" lang="en-US" sz="2800" u="none" cap="none" strike="noStrike">
                <a:solidFill>
                  <a:srgbClr val="000000"/>
                </a:solidFill>
                <a:latin typeface="Arial"/>
                <a:ea typeface="Arial"/>
                <a:cs typeface="Arial"/>
                <a:sym typeface="Arial"/>
              </a:rPr>
              <a:t>their older sisters and brothers. Very often they achieve a big success and earn recognition in their chosen field.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9" name="Shape 709"/>
        <p:cNvGrpSpPr/>
        <p:nvPr/>
      </p:nvGrpSpPr>
      <p:grpSpPr>
        <a:xfrm>
          <a:off x="0" y="0"/>
          <a:ext cx="0" cy="0"/>
          <a:chOff x="0" y="0"/>
          <a:chExt cx="0" cy="0"/>
        </a:xfrm>
      </p:grpSpPr>
      <p:sp>
        <p:nvSpPr>
          <p:cNvPr id="710" name="Google Shape;710;p20"/>
          <p:cNvSpPr txBox="1"/>
          <p:nvPr/>
        </p:nvSpPr>
        <p:spPr>
          <a:xfrm>
            <a:off x="4439816" y="235148"/>
            <a:ext cx="7632849" cy="86177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5000"/>
              <a:buFont typeface="Calibri"/>
              <a:buNone/>
            </a:pPr>
            <a:r>
              <a:rPr b="1" i="0" lang="en-US" sz="5000" u="none" cap="none" strike="noStrike">
                <a:solidFill>
                  <a:srgbClr val="000000"/>
                </a:solidFill>
                <a:latin typeface="Calibri"/>
                <a:ea typeface="Calibri"/>
                <a:cs typeface="Calibri"/>
                <a:sym typeface="Calibri"/>
              </a:rPr>
              <a:t>Last born’s characteristics</a:t>
            </a:r>
            <a:endParaRPr b="1" i="0" sz="5000" u="none" cap="none" strike="noStrike">
              <a:solidFill>
                <a:srgbClr val="000000"/>
              </a:solidFill>
              <a:latin typeface="Calibri"/>
              <a:ea typeface="Calibri"/>
              <a:cs typeface="Calibri"/>
              <a:sym typeface="Calibri"/>
            </a:endParaRPr>
          </a:p>
        </p:txBody>
      </p:sp>
      <p:sp>
        <p:nvSpPr>
          <p:cNvPr id="711" name="Google Shape;711;p20"/>
          <p:cNvSpPr txBox="1"/>
          <p:nvPr/>
        </p:nvSpPr>
        <p:spPr>
          <a:xfrm>
            <a:off x="6132004" y="1433480"/>
            <a:ext cx="4248472" cy="5078313"/>
          </a:xfrm>
          <a:prstGeom prst="rect">
            <a:avLst/>
          </a:prstGeom>
          <a:noFill/>
          <a:ln>
            <a:noFill/>
          </a:ln>
        </p:spPr>
        <p:txBody>
          <a:bodyPr anchorCtr="0" anchor="t" bIns="45700" lIns="91425" spcFirstLastPara="1" rIns="91425" wrap="square" tIns="45700">
            <a:spAutoFit/>
          </a:bodyPr>
          <a:lstStyle/>
          <a:p>
            <a:pPr indent="-457200" lvl="0" marL="457200" marR="0" rtl="0" algn="l">
              <a:lnSpc>
                <a:spcPct val="150000"/>
              </a:lnSpc>
              <a:spcBef>
                <a:spcPts val="0"/>
              </a:spcBef>
              <a:spcAft>
                <a:spcPts val="0"/>
              </a:spcAft>
              <a:buClr>
                <a:srgbClr val="000000"/>
              </a:buClr>
              <a:buSzPts val="2400"/>
              <a:buFont typeface="Noto Sans"/>
              <a:buChar char="⮚"/>
            </a:pPr>
            <a:r>
              <a:rPr b="0" i="0" lang="en-US" sz="2400" u="none" cap="none" strike="noStrike">
                <a:solidFill>
                  <a:srgbClr val="000000"/>
                </a:solidFill>
                <a:latin typeface="Arial"/>
                <a:ea typeface="Arial"/>
                <a:cs typeface="Arial"/>
                <a:sym typeface="Arial"/>
              </a:rPr>
              <a:t>Risk-taker</a:t>
            </a:r>
            <a:endParaRPr b="0" i="0" sz="2400" u="none" cap="none" strike="noStrike">
              <a:solidFill>
                <a:srgbClr val="000000"/>
              </a:solidFill>
              <a:latin typeface="Arial"/>
              <a:ea typeface="Arial"/>
              <a:cs typeface="Arial"/>
              <a:sym typeface="Arial"/>
            </a:endParaRPr>
          </a:p>
          <a:p>
            <a:pPr indent="-457200" lvl="0" marL="457200" marR="0" rtl="0" algn="l">
              <a:lnSpc>
                <a:spcPct val="150000"/>
              </a:lnSpc>
              <a:spcBef>
                <a:spcPts val="0"/>
              </a:spcBef>
              <a:spcAft>
                <a:spcPts val="0"/>
              </a:spcAft>
              <a:buClr>
                <a:srgbClr val="000000"/>
              </a:buClr>
              <a:buSzPts val="2400"/>
              <a:buFont typeface="Noto Sans"/>
              <a:buChar char="⮚"/>
            </a:pPr>
            <a:r>
              <a:rPr b="0" i="0" lang="en-US" sz="2400" u="none" cap="none" strike="noStrike">
                <a:solidFill>
                  <a:srgbClr val="000000"/>
                </a:solidFill>
                <a:latin typeface="Arial"/>
                <a:ea typeface="Arial"/>
                <a:cs typeface="Arial"/>
                <a:sym typeface="Arial"/>
              </a:rPr>
              <a:t>Outgoing</a:t>
            </a:r>
            <a:endParaRPr b="0" i="0" sz="2400" u="none" cap="none" strike="noStrike">
              <a:solidFill>
                <a:srgbClr val="000000"/>
              </a:solidFill>
              <a:latin typeface="Arial"/>
              <a:ea typeface="Arial"/>
              <a:cs typeface="Arial"/>
              <a:sym typeface="Arial"/>
            </a:endParaRPr>
          </a:p>
          <a:p>
            <a:pPr indent="-457200" lvl="0" marL="457200" marR="0" rtl="0" algn="l">
              <a:lnSpc>
                <a:spcPct val="150000"/>
              </a:lnSpc>
              <a:spcBef>
                <a:spcPts val="0"/>
              </a:spcBef>
              <a:spcAft>
                <a:spcPts val="0"/>
              </a:spcAft>
              <a:buClr>
                <a:srgbClr val="000000"/>
              </a:buClr>
              <a:buSzPts val="2400"/>
              <a:buFont typeface="Noto Sans"/>
              <a:buChar char="⮚"/>
            </a:pPr>
            <a:r>
              <a:rPr b="0" i="0" lang="en-US" sz="2400" u="none" cap="none" strike="noStrike">
                <a:solidFill>
                  <a:srgbClr val="000000"/>
                </a:solidFill>
                <a:latin typeface="Arial"/>
                <a:ea typeface="Arial"/>
                <a:cs typeface="Arial"/>
                <a:sym typeface="Arial"/>
              </a:rPr>
              <a:t>Creative</a:t>
            </a:r>
            <a:endParaRPr b="0" i="0" sz="2400" u="none" cap="none" strike="noStrike">
              <a:solidFill>
                <a:srgbClr val="000000"/>
              </a:solidFill>
              <a:latin typeface="Arial"/>
              <a:ea typeface="Arial"/>
              <a:cs typeface="Arial"/>
              <a:sym typeface="Arial"/>
            </a:endParaRPr>
          </a:p>
          <a:p>
            <a:pPr indent="-457200" lvl="0" marL="457200" marR="0" rtl="0" algn="l">
              <a:lnSpc>
                <a:spcPct val="150000"/>
              </a:lnSpc>
              <a:spcBef>
                <a:spcPts val="0"/>
              </a:spcBef>
              <a:spcAft>
                <a:spcPts val="0"/>
              </a:spcAft>
              <a:buClr>
                <a:srgbClr val="000000"/>
              </a:buClr>
              <a:buSzPts val="2400"/>
              <a:buFont typeface="Noto Sans"/>
              <a:buChar char="⮚"/>
            </a:pPr>
            <a:r>
              <a:rPr b="0" i="0" lang="en-US" sz="2400" u="none" cap="none" strike="noStrike">
                <a:solidFill>
                  <a:srgbClr val="000000"/>
                </a:solidFill>
                <a:latin typeface="Arial"/>
                <a:ea typeface="Arial"/>
                <a:cs typeface="Arial"/>
                <a:sym typeface="Arial"/>
              </a:rPr>
              <a:t>Self-centered</a:t>
            </a:r>
            <a:endParaRPr b="0" i="0" sz="2400" u="none" cap="none" strike="noStrike">
              <a:solidFill>
                <a:srgbClr val="000000"/>
              </a:solidFill>
              <a:latin typeface="Arial"/>
              <a:ea typeface="Arial"/>
              <a:cs typeface="Arial"/>
              <a:sym typeface="Arial"/>
            </a:endParaRPr>
          </a:p>
          <a:p>
            <a:pPr indent="-457200" lvl="0" marL="457200" marR="0" rtl="0" algn="l">
              <a:lnSpc>
                <a:spcPct val="150000"/>
              </a:lnSpc>
              <a:spcBef>
                <a:spcPts val="0"/>
              </a:spcBef>
              <a:spcAft>
                <a:spcPts val="0"/>
              </a:spcAft>
              <a:buClr>
                <a:srgbClr val="000000"/>
              </a:buClr>
              <a:buSzPts val="2400"/>
              <a:buFont typeface="Noto Sans"/>
              <a:buChar char="⮚"/>
            </a:pPr>
            <a:r>
              <a:rPr b="0" i="0" lang="en-US" sz="2400" u="none" cap="none" strike="noStrike">
                <a:solidFill>
                  <a:srgbClr val="000000"/>
                </a:solidFill>
                <a:latin typeface="Arial"/>
                <a:ea typeface="Arial"/>
                <a:cs typeface="Arial"/>
                <a:sym typeface="Arial"/>
              </a:rPr>
              <a:t>Financially irresponsible</a:t>
            </a:r>
            <a:endParaRPr b="0" i="0" sz="2400" u="none" cap="none" strike="noStrike">
              <a:solidFill>
                <a:srgbClr val="000000"/>
              </a:solidFill>
              <a:latin typeface="Arial"/>
              <a:ea typeface="Arial"/>
              <a:cs typeface="Arial"/>
              <a:sym typeface="Arial"/>
            </a:endParaRPr>
          </a:p>
          <a:p>
            <a:pPr indent="-457200" lvl="0" marL="457200" marR="0" rtl="0" algn="l">
              <a:lnSpc>
                <a:spcPct val="150000"/>
              </a:lnSpc>
              <a:spcBef>
                <a:spcPts val="0"/>
              </a:spcBef>
              <a:spcAft>
                <a:spcPts val="0"/>
              </a:spcAft>
              <a:buClr>
                <a:srgbClr val="000000"/>
              </a:buClr>
              <a:buSzPts val="2400"/>
              <a:buFont typeface="Noto Sans"/>
              <a:buChar char="⮚"/>
            </a:pPr>
            <a:r>
              <a:rPr b="0" i="0" lang="en-US" sz="2400" u="none" cap="none" strike="noStrike">
                <a:solidFill>
                  <a:srgbClr val="000000"/>
                </a:solidFill>
                <a:latin typeface="Arial"/>
                <a:ea typeface="Arial"/>
                <a:cs typeface="Arial"/>
                <a:sym typeface="Arial"/>
              </a:rPr>
              <a:t>Competitive</a:t>
            </a:r>
            <a:endParaRPr b="0" i="0" sz="2400" u="none" cap="none" strike="noStrike">
              <a:solidFill>
                <a:srgbClr val="000000"/>
              </a:solidFill>
              <a:latin typeface="Arial"/>
              <a:ea typeface="Arial"/>
              <a:cs typeface="Arial"/>
              <a:sym typeface="Arial"/>
            </a:endParaRPr>
          </a:p>
          <a:p>
            <a:pPr indent="-457200" lvl="0" marL="457200" marR="0" rtl="0" algn="l">
              <a:lnSpc>
                <a:spcPct val="150000"/>
              </a:lnSpc>
              <a:spcBef>
                <a:spcPts val="0"/>
              </a:spcBef>
              <a:spcAft>
                <a:spcPts val="0"/>
              </a:spcAft>
              <a:buClr>
                <a:srgbClr val="000000"/>
              </a:buClr>
              <a:buSzPts val="2400"/>
              <a:buFont typeface="Noto Sans"/>
              <a:buChar char="⮚"/>
            </a:pPr>
            <a:r>
              <a:rPr b="0" i="0" lang="en-US" sz="2400" u="none" cap="none" strike="noStrike">
                <a:solidFill>
                  <a:srgbClr val="000000"/>
                </a:solidFill>
                <a:latin typeface="Arial"/>
                <a:ea typeface="Arial"/>
                <a:cs typeface="Arial"/>
                <a:sym typeface="Arial"/>
              </a:rPr>
              <a:t>Bored easily</a:t>
            </a:r>
            <a:endParaRPr b="0" i="0" sz="2400" u="none" cap="none" strike="noStrike">
              <a:solidFill>
                <a:srgbClr val="000000"/>
              </a:solidFill>
              <a:latin typeface="Arial"/>
              <a:ea typeface="Arial"/>
              <a:cs typeface="Arial"/>
              <a:sym typeface="Arial"/>
            </a:endParaRPr>
          </a:p>
          <a:p>
            <a:pPr indent="-457200" lvl="0" marL="457200" marR="0" rtl="0" algn="l">
              <a:lnSpc>
                <a:spcPct val="150000"/>
              </a:lnSpc>
              <a:spcBef>
                <a:spcPts val="0"/>
              </a:spcBef>
              <a:spcAft>
                <a:spcPts val="0"/>
              </a:spcAft>
              <a:buClr>
                <a:srgbClr val="000000"/>
              </a:buClr>
              <a:buSzPts val="2400"/>
              <a:buFont typeface="Noto Sans"/>
              <a:buChar char="⮚"/>
            </a:pPr>
            <a:r>
              <a:rPr b="0" i="0" lang="en-US" sz="2400" u="none" cap="none" strike="noStrike">
                <a:solidFill>
                  <a:srgbClr val="000000"/>
                </a:solidFill>
                <a:latin typeface="Arial"/>
                <a:ea typeface="Arial"/>
                <a:cs typeface="Arial"/>
                <a:sym typeface="Arial"/>
              </a:rPr>
              <a:t>Humorous</a:t>
            </a:r>
            <a:endParaRPr b="0" i="0" sz="2400" u="none" cap="none" strike="noStrike">
              <a:solidFill>
                <a:srgbClr val="000000"/>
              </a:solidFill>
              <a:latin typeface="Arial"/>
              <a:ea typeface="Arial"/>
              <a:cs typeface="Arial"/>
              <a:sym typeface="Arial"/>
            </a:endParaRPr>
          </a:p>
          <a:p>
            <a:pPr indent="-457200" lvl="0" marL="457200" marR="0" rtl="0" algn="l">
              <a:lnSpc>
                <a:spcPct val="150000"/>
              </a:lnSpc>
              <a:spcBef>
                <a:spcPts val="0"/>
              </a:spcBef>
              <a:spcAft>
                <a:spcPts val="0"/>
              </a:spcAft>
              <a:buClr>
                <a:srgbClr val="000000"/>
              </a:buClr>
              <a:buSzPts val="2400"/>
              <a:buFont typeface="Noto Sans"/>
              <a:buChar char="⮚"/>
            </a:pPr>
            <a:r>
              <a:rPr b="0" i="0" lang="en-US" sz="2400" u="none" cap="none" strike="noStrike">
                <a:solidFill>
                  <a:srgbClr val="000000"/>
                </a:solidFill>
                <a:latin typeface="Arial"/>
                <a:ea typeface="Arial"/>
                <a:cs typeface="Arial"/>
                <a:sym typeface="Arial"/>
              </a:rPr>
              <a:t>Likes to be pampered</a:t>
            </a:r>
            <a:endParaRPr b="0" i="0" sz="2400" u="none" cap="none" strike="noStrike">
              <a:solidFill>
                <a:srgbClr val="000000"/>
              </a:solidFill>
              <a:latin typeface="Arial"/>
              <a:ea typeface="Arial"/>
              <a:cs typeface="Arial"/>
              <a:sym typeface="Arial"/>
            </a:endParaRPr>
          </a:p>
        </p:txBody>
      </p:sp>
      <p:sp>
        <p:nvSpPr>
          <p:cNvPr id="712" name="Google Shape;712;p20"/>
          <p:cNvSpPr/>
          <p:nvPr/>
        </p:nvSpPr>
        <p:spPr>
          <a:xfrm>
            <a:off x="9432139" y="6406637"/>
            <a:ext cx="1896673" cy="307777"/>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400"/>
              <a:buFont typeface="Calibri"/>
              <a:buNone/>
            </a:pPr>
            <a:r>
              <a:rPr b="0" i="1" lang="en-US" sz="1400" u="none" cap="none" strike="noStrike">
                <a:solidFill>
                  <a:srgbClr val="000000"/>
                </a:solidFill>
                <a:latin typeface="Calibri"/>
                <a:ea typeface="Calibri"/>
                <a:cs typeface="Calibri"/>
                <a:sym typeface="Calibri"/>
              </a:rPr>
              <a:t>Source: rebelcircus.com</a:t>
            </a:r>
            <a:endParaRPr b="0" i="0" sz="1400" u="none" cap="none" strike="noStrike">
              <a:solidFill>
                <a:srgbClr val="000000"/>
              </a:solidFill>
              <a:latin typeface="Calibri"/>
              <a:ea typeface="Calibri"/>
              <a:cs typeface="Calibri"/>
              <a:sym typeface="Calibri"/>
            </a:endParaRPr>
          </a:p>
        </p:txBody>
      </p:sp>
      <p:sp>
        <p:nvSpPr>
          <p:cNvPr id="713" name="Google Shape;713;p20"/>
          <p:cNvSpPr txBox="1"/>
          <p:nvPr/>
        </p:nvSpPr>
        <p:spPr>
          <a:xfrm>
            <a:off x="11712625" y="6488672"/>
            <a:ext cx="479376" cy="369328"/>
          </a:xfrm>
          <a:prstGeom prst="rect">
            <a:avLst/>
          </a:prstGeom>
          <a:noFill/>
          <a:ln>
            <a:noFill/>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rgbClr val="000000"/>
                </a:solidFill>
                <a:latin typeface="Arial"/>
                <a:ea typeface="Arial"/>
                <a:cs typeface="Arial"/>
                <a:sym typeface="Arial"/>
              </a:rPr>
              <a:t>19</a:t>
            </a:r>
            <a:endParaRPr b="1" i="0" sz="1800" u="none" cap="none" strike="noStrike">
              <a:solidFill>
                <a:srgbClr val="000000"/>
              </a:solidFill>
              <a:latin typeface="Arial"/>
              <a:ea typeface="Arial"/>
              <a:cs typeface="Arial"/>
              <a:sym typeface="Arial"/>
            </a:endParaRPr>
          </a:p>
        </p:txBody>
      </p:sp>
    </p:spTree>
  </p:cSld>
  <p:clrMapOvr>
    <a:masterClrMapping/>
  </p:clrMapOvr>
  <p:transition spd="slow">
    <p:push/>
  </p:transition>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7" name="Shape 717"/>
        <p:cNvGrpSpPr/>
        <p:nvPr/>
      </p:nvGrpSpPr>
      <p:grpSpPr>
        <a:xfrm>
          <a:off x="0" y="0"/>
          <a:ext cx="0" cy="0"/>
          <a:chOff x="0" y="0"/>
          <a:chExt cx="0" cy="0"/>
        </a:xfrm>
      </p:grpSpPr>
      <p:sp>
        <p:nvSpPr>
          <p:cNvPr id="718" name="Google Shape;718;p21"/>
          <p:cNvSpPr txBox="1"/>
          <p:nvPr/>
        </p:nvSpPr>
        <p:spPr>
          <a:xfrm>
            <a:off x="4511824" y="1271662"/>
            <a:ext cx="3216746" cy="107721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E51EA0"/>
              </a:buClr>
              <a:buSzPts val="3200"/>
              <a:buFont typeface="Arial"/>
              <a:buNone/>
            </a:pPr>
            <a:r>
              <a:rPr b="1" i="0" lang="en-US" sz="3200" u="none" cap="none" strike="noStrike">
                <a:solidFill>
                  <a:srgbClr val="E51EA0"/>
                </a:solidFill>
                <a:latin typeface="Arial"/>
                <a:ea typeface="Arial"/>
                <a:cs typeface="Arial"/>
                <a:sym typeface="Arial"/>
              </a:rPr>
              <a:t>The Only Child:</a:t>
            </a:r>
            <a:br>
              <a:rPr b="1" i="0" lang="en-US" sz="3200" u="none" cap="none" strike="noStrike">
                <a:solidFill>
                  <a:srgbClr val="E51EA0"/>
                </a:solidFill>
                <a:latin typeface="Arial"/>
                <a:ea typeface="Arial"/>
                <a:cs typeface="Arial"/>
                <a:sym typeface="Arial"/>
              </a:rPr>
            </a:br>
            <a:endParaRPr b="1" i="0" sz="3200" u="none" cap="none" strike="noStrike">
              <a:solidFill>
                <a:srgbClr val="E51EA0"/>
              </a:solidFill>
              <a:latin typeface="Arial"/>
              <a:ea typeface="Arial"/>
              <a:cs typeface="Arial"/>
              <a:sym typeface="Arial"/>
            </a:endParaRPr>
          </a:p>
        </p:txBody>
      </p:sp>
      <p:sp>
        <p:nvSpPr>
          <p:cNvPr id="719" name="Google Shape;719;p21"/>
          <p:cNvSpPr txBox="1"/>
          <p:nvPr/>
        </p:nvSpPr>
        <p:spPr>
          <a:xfrm>
            <a:off x="4439816" y="1700808"/>
            <a:ext cx="7704856" cy="338554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t/>
            </a:r>
            <a:endParaRPr b="0" i="0" sz="2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rPr b="0" i="0" lang="en-US" sz="2800" u="none" cap="none" strike="noStrike">
                <a:solidFill>
                  <a:srgbClr val="000000"/>
                </a:solidFill>
                <a:latin typeface="Arial"/>
                <a:ea typeface="Arial"/>
                <a:cs typeface="Arial"/>
                <a:sym typeface="Arial"/>
              </a:rPr>
              <a:t>Without any siblings to compete with, the only child often competes with his or her father.</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t/>
            </a:r>
            <a:endParaRPr b="0" i="0" sz="2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rPr b="0" i="0" lang="en-US" sz="2800" u="none" cap="none" strike="noStrike">
                <a:solidFill>
                  <a:srgbClr val="000000"/>
                </a:solidFill>
                <a:latin typeface="Arial"/>
                <a:ea typeface="Arial"/>
                <a:cs typeface="Arial"/>
                <a:sym typeface="Arial"/>
              </a:rPr>
              <a:t>Being overly pampered by their parents, the single kid expects pampering and protection from all others too. </a:t>
            </a:r>
            <a:endParaRPr b="0" i="0" sz="2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3" name="Shape 723"/>
        <p:cNvGrpSpPr/>
        <p:nvPr/>
      </p:nvGrpSpPr>
      <p:grpSpPr>
        <a:xfrm>
          <a:off x="0" y="0"/>
          <a:ext cx="0" cy="0"/>
          <a:chOff x="0" y="0"/>
          <a:chExt cx="0" cy="0"/>
        </a:xfrm>
      </p:grpSpPr>
      <p:sp>
        <p:nvSpPr>
          <p:cNvPr id="724" name="Google Shape;724;p22"/>
          <p:cNvSpPr txBox="1"/>
          <p:nvPr/>
        </p:nvSpPr>
        <p:spPr>
          <a:xfrm>
            <a:off x="4439816" y="235148"/>
            <a:ext cx="7632849" cy="86177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5000"/>
              <a:buFont typeface="Calibri"/>
              <a:buNone/>
            </a:pPr>
            <a:r>
              <a:rPr b="1" i="0" lang="en-US" sz="5000" u="none" cap="none" strike="noStrike">
                <a:solidFill>
                  <a:srgbClr val="000000"/>
                </a:solidFill>
                <a:latin typeface="Calibri"/>
                <a:ea typeface="Calibri"/>
                <a:cs typeface="Calibri"/>
                <a:sym typeface="Calibri"/>
              </a:rPr>
              <a:t>Only child’s characteristics</a:t>
            </a:r>
            <a:endParaRPr b="1" i="0" sz="5000" u="none" cap="none" strike="noStrike">
              <a:solidFill>
                <a:srgbClr val="000000"/>
              </a:solidFill>
              <a:latin typeface="Calibri"/>
              <a:ea typeface="Calibri"/>
              <a:cs typeface="Calibri"/>
              <a:sym typeface="Calibri"/>
            </a:endParaRPr>
          </a:p>
        </p:txBody>
      </p:sp>
      <p:sp>
        <p:nvSpPr>
          <p:cNvPr id="725" name="Google Shape;725;p22"/>
          <p:cNvSpPr txBox="1"/>
          <p:nvPr/>
        </p:nvSpPr>
        <p:spPr>
          <a:xfrm>
            <a:off x="6132004" y="1433480"/>
            <a:ext cx="4248472" cy="5078313"/>
          </a:xfrm>
          <a:prstGeom prst="rect">
            <a:avLst/>
          </a:prstGeom>
          <a:noFill/>
          <a:ln>
            <a:noFill/>
          </a:ln>
        </p:spPr>
        <p:txBody>
          <a:bodyPr anchorCtr="0" anchor="t" bIns="45700" lIns="91425" spcFirstLastPara="1" rIns="91425" wrap="square" tIns="45700">
            <a:spAutoFit/>
          </a:bodyPr>
          <a:lstStyle/>
          <a:p>
            <a:pPr indent="-457200" lvl="0" marL="457200" marR="0" rtl="0" algn="l">
              <a:lnSpc>
                <a:spcPct val="150000"/>
              </a:lnSpc>
              <a:spcBef>
                <a:spcPts val="0"/>
              </a:spcBef>
              <a:spcAft>
                <a:spcPts val="0"/>
              </a:spcAft>
              <a:buClr>
                <a:srgbClr val="000000"/>
              </a:buClr>
              <a:buSzPts val="2400"/>
              <a:buFont typeface="Noto Sans"/>
              <a:buChar char="⮚"/>
            </a:pPr>
            <a:r>
              <a:rPr b="0" i="0" lang="en-US" sz="2400" u="none" cap="none" strike="noStrike">
                <a:solidFill>
                  <a:srgbClr val="000000"/>
                </a:solidFill>
                <a:latin typeface="Arial"/>
                <a:ea typeface="Arial"/>
                <a:cs typeface="Arial"/>
                <a:sym typeface="Arial"/>
              </a:rPr>
              <a:t>Self-controlled</a:t>
            </a:r>
            <a:endParaRPr b="0" i="0" sz="2400" u="none" cap="none" strike="noStrike">
              <a:solidFill>
                <a:srgbClr val="000000"/>
              </a:solidFill>
              <a:latin typeface="Arial"/>
              <a:ea typeface="Arial"/>
              <a:cs typeface="Arial"/>
              <a:sym typeface="Arial"/>
            </a:endParaRPr>
          </a:p>
          <a:p>
            <a:pPr indent="-457200" lvl="0" marL="457200" marR="0" rtl="0" algn="l">
              <a:lnSpc>
                <a:spcPct val="150000"/>
              </a:lnSpc>
              <a:spcBef>
                <a:spcPts val="0"/>
              </a:spcBef>
              <a:spcAft>
                <a:spcPts val="0"/>
              </a:spcAft>
              <a:buClr>
                <a:srgbClr val="000000"/>
              </a:buClr>
              <a:buSzPts val="2400"/>
              <a:buFont typeface="Noto Sans"/>
              <a:buChar char="⮚"/>
            </a:pPr>
            <a:r>
              <a:rPr b="0" i="0" lang="en-US" sz="2400" u="none" cap="none" strike="noStrike">
                <a:solidFill>
                  <a:srgbClr val="000000"/>
                </a:solidFill>
                <a:latin typeface="Arial"/>
                <a:ea typeface="Arial"/>
                <a:cs typeface="Arial"/>
                <a:sym typeface="Arial"/>
              </a:rPr>
              <a:t>Leader</a:t>
            </a:r>
            <a:endParaRPr b="0" i="0" sz="1400" u="none" cap="none" strike="noStrike">
              <a:solidFill>
                <a:srgbClr val="000000"/>
              </a:solidFill>
              <a:latin typeface="Arial"/>
              <a:ea typeface="Arial"/>
              <a:cs typeface="Arial"/>
              <a:sym typeface="Arial"/>
            </a:endParaRPr>
          </a:p>
          <a:p>
            <a:pPr indent="-457200" lvl="0" marL="457200" marR="0" rtl="0" algn="l">
              <a:lnSpc>
                <a:spcPct val="150000"/>
              </a:lnSpc>
              <a:spcBef>
                <a:spcPts val="0"/>
              </a:spcBef>
              <a:spcAft>
                <a:spcPts val="0"/>
              </a:spcAft>
              <a:buClr>
                <a:srgbClr val="000000"/>
              </a:buClr>
              <a:buSzPts val="2400"/>
              <a:buFont typeface="Noto Sans"/>
              <a:buChar char="⮚"/>
            </a:pPr>
            <a:r>
              <a:rPr b="0" i="0" lang="en-US" sz="2400" u="none" cap="none" strike="noStrike">
                <a:solidFill>
                  <a:srgbClr val="000000"/>
                </a:solidFill>
                <a:latin typeface="Arial"/>
                <a:ea typeface="Arial"/>
                <a:cs typeface="Arial"/>
                <a:sym typeface="Arial"/>
              </a:rPr>
              <a:t>Mature</a:t>
            </a:r>
            <a:endParaRPr b="0" i="0" sz="1400" u="none" cap="none" strike="noStrike">
              <a:solidFill>
                <a:srgbClr val="000000"/>
              </a:solidFill>
              <a:latin typeface="Arial"/>
              <a:ea typeface="Arial"/>
              <a:cs typeface="Arial"/>
              <a:sym typeface="Arial"/>
            </a:endParaRPr>
          </a:p>
          <a:p>
            <a:pPr indent="-457200" lvl="0" marL="457200" marR="0" rtl="0" algn="l">
              <a:lnSpc>
                <a:spcPct val="150000"/>
              </a:lnSpc>
              <a:spcBef>
                <a:spcPts val="0"/>
              </a:spcBef>
              <a:spcAft>
                <a:spcPts val="0"/>
              </a:spcAft>
              <a:buClr>
                <a:srgbClr val="000000"/>
              </a:buClr>
              <a:buSzPts val="2400"/>
              <a:buFont typeface="Noto Sans"/>
              <a:buChar char="⮚"/>
            </a:pPr>
            <a:r>
              <a:rPr b="0" i="0" lang="en-US" sz="2400" u="none" cap="none" strike="noStrike">
                <a:solidFill>
                  <a:srgbClr val="000000"/>
                </a:solidFill>
                <a:latin typeface="Arial"/>
                <a:ea typeface="Arial"/>
                <a:cs typeface="Arial"/>
                <a:sym typeface="Arial"/>
              </a:rPr>
              <a:t>Dependable</a:t>
            </a:r>
            <a:endParaRPr b="0" i="0" sz="2400" u="none" cap="none" strike="noStrike">
              <a:solidFill>
                <a:srgbClr val="000000"/>
              </a:solidFill>
              <a:latin typeface="Arial"/>
              <a:ea typeface="Arial"/>
              <a:cs typeface="Arial"/>
              <a:sym typeface="Arial"/>
            </a:endParaRPr>
          </a:p>
          <a:p>
            <a:pPr indent="-457200" lvl="0" marL="457200" marR="0" rtl="0" algn="l">
              <a:lnSpc>
                <a:spcPct val="150000"/>
              </a:lnSpc>
              <a:spcBef>
                <a:spcPts val="0"/>
              </a:spcBef>
              <a:spcAft>
                <a:spcPts val="0"/>
              </a:spcAft>
              <a:buClr>
                <a:srgbClr val="000000"/>
              </a:buClr>
              <a:buSzPts val="2400"/>
              <a:buFont typeface="Noto Sans"/>
              <a:buChar char="⮚"/>
            </a:pPr>
            <a:r>
              <a:rPr b="0" i="0" lang="en-US" sz="2400" u="none" cap="none" strike="noStrike">
                <a:solidFill>
                  <a:srgbClr val="000000"/>
                </a:solidFill>
                <a:latin typeface="Arial"/>
                <a:ea typeface="Arial"/>
                <a:cs typeface="Arial"/>
                <a:sym typeface="Arial"/>
              </a:rPr>
              <a:t>Demanding</a:t>
            </a:r>
            <a:endParaRPr b="0" i="0" sz="2400" u="none" cap="none" strike="noStrike">
              <a:solidFill>
                <a:srgbClr val="000000"/>
              </a:solidFill>
              <a:latin typeface="Arial"/>
              <a:ea typeface="Arial"/>
              <a:cs typeface="Arial"/>
              <a:sym typeface="Arial"/>
            </a:endParaRPr>
          </a:p>
          <a:p>
            <a:pPr indent="-457200" lvl="0" marL="457200" marR="0" rtl="0" algn="l">
              <a:lnSpc>
                <a:spcPct val="150000"/>
              </a:lnSpc>
              <a:spcBef>
                <a:spcPts val="0"/>
              </a:spcBef>
              <a:spcAft>
                <a:spcPts val="0"/>
              </a:spcAft>
              <a:buClr>
                <a:srgbClr val="000000"/>
              </a:buClr>
              <a:buSzPts val="2400"/>
              <a:buFont typeface="Noto Sans"/>
              <a:buChar char="⮚"/>
            </a:pPr>
            <a:r>
              <a:rPr b="0" i="0" lang="en-US" sz="2400" u="none" cap="none" strike="noStrike">
                <a:solidFill>
                  <a:srgbClr val="000000"/>
                </a:solidFill>
                <a:latin typeface="Arial"/>
                <a:ea typeface="Arial"/>
                <a:cs typeface="Arial"/>
                <a:sym typeface="Arial"/>
              </a:rPr>
              <a:t>Unforgiving</a:t>
            </a:r>
            <a:endParaRPr b="0" i="0" sz="2400" u="none" cap="none" strike="noStrike">
              <a:solidFill>
                <a:srgbClr val="000000"/>
              </a:solidFill>
              <a:latin typeface="Arial"/>
              <a:ea typeface="Arial"/>
              <a:cs typeface="Arial"/>
              <a:sym typeface="Arial"/>
            </a:endParaRPr>
          </a:p>
          <a:p>
            <a:pPr indent="-457200" lvl="0" marL="457200" marR="0" rtl="0" algn="l">
              <a:lnSpc>
                <a:spcPct val="150000"/>
              </a:lnSpc>
              <a:spcBef>
                <a:spcPts val="0"/>
              </a:spcBef>
              <a:spcAft>
                <a:spcPts val="0"/>
              </a:spcAft>
              <a:buClr>
                <a:srgbClr val="000000"/>
              </a:buClr>
              <a:buSzPts val="2400"/>
              <a:buFont typeface="Noto Sans"/>
              <a:buChar char="⮚"/>
            </a:pPr>
            <a:r>
              <a:rPr b="0" i="0" lang="en-US" sz="2400" u="none" cap="none" strike="noStrike">
                <a:solidFill>
                  <a:srgbClr val="000000"/>
                </a:solidFill>
                <a:latin typeface="Arial"/>
                <a:ea typeface="Arial"/>
                <a:cs typeface="Arial"/>
                <a:sym typeface="Arial"/>
              </a:rPr>
              <a:t>Private</a:t>
            </a:r>
            <a:endParaRPr b="0" i="0" sz="2400" u="none" cap="none" strike="noStrike">
              <a:solidFill>
                <a:srgbClr val="000000"/>
              </a:solidFill>
              <a:latin typeface="Arial"/>
              <a:ea typeface="Arial"/>
              <a:cs typeface="Arial"/>
              <a:sym typeface="Arial"/>
            </a:endParaRPr>
          </a:p>
          <a:p>
            <a:pPr indent="-457200" lvl="0" marL="457200" marR="0" rtl="0" algn="l">
              <a:lnSpc>
                <a:spcPct val="150000"/>
              </a:lnSpc>
              <a:spcBef>
                <a:spcPts val="0"/>
              </a:spcBef>
              <a:spcAft>
                <a:spcPts val="0"/>
              </a:spcAft>
              <a:buClr>
                <a:srgbClr val="000000"/>
              </a:buClr>
              <a:buSzPts val="2400"/>
              <a:buFont typeface="Noto Sans"/>
              <a:buChar char="⮚"/>
            </a:pPr>
            <a:r>
              <a:rPr b="0" i="0" lang="en-US" sz="2400" u="none" cap="none" strike="noStrike">
                <a:solidFill>
                  <a:srgbClr val="000000"/>
                </a:solidFill>
                <a:latin typeface="Arial"/>
                <a:ea typeface="Arial"/>
                <a:cs typeface="Arial"/>
                <a:sym typeface="Arial"/>
              </a:rPr>
              <a:t>Sensitive</a:t>
            </a:r>
            <a:endParaRPr b="0" i="0" sz="1400" u="none" cap="none" strike="noStrike">
              <a:solidFill>
                <a:srgbClr val="000000"/>
              </a:solidFill>
              <a:latin typeface="Arial"/>
              <a:ea typeface="Arial"/>
              <a:cs typeface="Arial"/>
              <a:sym typeface="Arial"/>
            </a:endParaRPr>
          </a:p>
          <a:p>
            <a:pPr indent="-457200" lvl="0" marL="457200" marR="0" rtl="0" algn="l">
              <a:lnSpc>
                <a:spcPct val="150000"/>
              </a:lnSpc>
              <a:spcBef>
                <a:spcPts val="0"/>
              </a:spcBef>
              <a:spcAft>
                <a:spcPts val="0"/>
              </a:spcAft>
              <a:buClr>
                <a:srgbClr val="000000"/>
              </a:buClr>
              <a:buSzPts val="2400"/>
              <a:buFont typeface="Noto Sans"/>
              <a:buChar char="⮚"/>
            </a:pPr>
            <a:r>
              <a:rPr b="0" i="0" lang="en-US" sz="2400" u="none" cap="none" strike="noStrike">
                <a:solidFill>
                  <a:srgbClr val="000000"/>
                </a:solidFill>
                <a:latin typeface="Arial"/>
                <a:ea typeface="Arial"/>
                <a:cs typeface="Arial"/>
                <a:sym typeface="Arial"/>
              </a:rPr>
              <a:t>Close to parents</a:t>
            </a:r>
            <a:endParaRPr b="0" i="0" sz="2400" u="none" cap="none" strike="noStrike">
              <a:solidFill>
                <a:srgbClr val="000000"/>
              </a:solidFill>
              <a:latin typeface="Arial"/>
              <a:ea typeface="Arial"/>
              <a:cs typeface="Arial"/>
              <a:sym typeface="Arial"/>
            </a:endParaRPr>
          </a:p>
        </p:txBody>
      </p:sp>
      <p:sp>
        <p:nvSpPr>
          <p:cNvPr id="726" name="Google Shape;726;p22"/>
          <p:cNvSpPr/>
          <p:nvPr/>
        </p:nvSpPr>
        <p:spPr>
          <a:xfrm>
            <a:off x="9432139" y="6383247"/>
            <a:ext cx="1896673" cy="307777"/>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400"/>
              <a:buFont typeface="Calibri"/>
              <a:buNone/>
            </a:pPr>
            <a:r>
              <a:rPr b="0" i="1" lang="en-US" sz="1400" u="none" cap="none" strike="noStrike">
                <a:solidFill>
                  <a:srgbClr val="000000"/>
                </a:solidFill>
                <a:latin typeface="Calibri"/>
                <a:ea typeface="Calibri"/>
                <a:cs typeface="Calibri"/>
                <a:sym typeface="Calibri"/>
              </a:rPr>
              <a:t>Source: rebelcircus.com</a:t>
            </a:r>
            <a:endParaRPr b="0" i="0" sz="1400" u="none" cap="none" strike="noStrike">
              <a:solidFill>
                <a:srgbClr val="000000"/>
              </a:solidFill>
              <a:latin typeface="Calibri"/>
              <a:ea typeface="Calibri"/>
              <a:cs typeface="Calibri"/>
              <a:sym typeface="Calibri"/>
            </a:endParaRPr>
          </a:p>
        </p:txBody>
      </p:sp>
      <p:sp>
        <p:nvSpPr>
          <p:cNvPr id="727" name="Google Shape;727;p22"/>
          <p:cNvSpPr txBox="1"/>
          <p:nvPr/>
        </p:nvSpPr>
        <p:spPr>
          <a:xfrm>
            <a:off x="11712625" y="6488672"/>
            <a:ext cx="479376" cy="369328"/>
          </a:xfrm>
          <a:prstGeom prst="rect">
            <a:avLst/>
          </a:prstGeom>
          <a:noFill/>
          <a:ln>
            <a:noFill/>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rgbClr val="000000"/>
                </a:solidFill>
                <a:latin typeface="Arial"/>
                <a:ea typeface="Arial"/>
                <a:cs typeface="Arial"/>
                <a:sym typeface="Arial"/>
              </a:rPr>
              <a:t>20</a:t>
            </a:r>
            <a:endParaRPr b="1" i="0" sz="1800" u="none" cap="none" strike="noStrike">
              <a:solidFill>
                <a:srgbClr val="000000"/>
              </a:solidFill>
              <a:latin typeface="Arial"/>
              <a:ea typeface="Arial"/>
              <a:cs typeface="Arial"/>
              <a:sym typeface="Arial"/>
            </a:endParaRPr>
          </a:p>
        </p:txBody>
      </p:sp>
    </p:spTree>
  </p:cSld>
  <p:clrMapOvr>
    <a:masterClrMapping/>
  </p:clrMapOvr>
  <p:transition spd="slow">
    <p:push/>
  </p:transition>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31" name="Shape 731"/>
        <p:cNvGrpSpPr/>
        <p:nvPr/>
      </p:nvGrpSpPr>
      <p:grpSpPr>
        <a:xfrm>
          <a:off x="0" y="0"/>
          <a:ext cx="0" cy="0"/>
          <a:chOff x="0" y="0"/>
          <a:chExt cx="0" cy="0"/>
        </a:xfrm>
      </p:grpSpPr>
      <p:sp>
        <p:nvSpPr>
          <p:cNvPr id="732" name="Google Shape;732;p23"/>
          <p:cNvSpPr txBox="1"/>
          <p:nvPr/>
        </p:nvSpPr>
        <p:spPr>
          <a:xfrm>
            <a:off x="4684718" y="632882"/>
            <a:ext cx="4003570" cy="70788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E51EA0"/>
              </a:buClr>
              <a:buSzPts val="4000"/>
              <a:buFont typeface="Arial"/>
              <a:buNone/>
            </a:pPr>
            <a:r>
              <a:rPr b="1" i="0" lang="en-US" sz="4000" u="none" cap="none" strike="noStrike">
                <a:solidFill>
                  <a:srgbClr val="E51EA0"/>
                </a:solidFill>
                <a:latin typeface="Arial"/>
                <a:ea typeface="Arial"/>
                <a:cs typeface="Arial"/>
                <a:sym typeface="Arial"/>
              </a:rPr>
              <a:t>Twins/Multiples</a:t>
            </a:r>
            <a:endParaRPr b="1" i="0" sz="4000" u="none" cap="none" strike="noStrike">
              <a:solidFill>
                <a:srgbClr val="E51EA0"/>
              </a:solidFill>
              <a:latin typeface="Arial"/>
              <a:ea typeface="Arial"/>
              <a:cs typeface="Arial"/>
              <a:sym typeface="Arial"/>
            </a:endParaRPr>
          </a:p>
        </p:txBody>
      </p:sp>
      <p:sp>
        <p:nvSpPr>
          <p:cNvPr id="733" name="Google Shape;733;p23"/>
          <p:cNvSpPr txBox="1"/>
          <p:nvPr/>
        </p:nvSpPr>
        <p:spPr>
          <a:xfrm>
            <a:off x="4691844" y="1433480"/>
            <a:ext cx="5868652" cy="4493537"/>
          </a:xfrm>
          <a:prstGeom prst="rect">
            <a:avLst/>
          </a:prstGeom>
          <a:noFill/>
          <a:ln>
            <a:noFill/>
          </a:ln>
        </p:spPr>
        <p:txBody>
          <a:bodyPr anchorCtr="0" anchor="t" bIns="45700" lIns="91425" spcFirstLastPara="1" rIns="91425" wrap="square" tIns="45700">
            <a:spAutoFit/>
          </a:bodyPr>
          <a:lstStyle/>
          <a:p>
            <a:pPr indent="-457200" lvl="0" marL="457200" marR="0" rtl="0" algn="l">
              <a:lnSpc>
                <a:spcPct val="150000"/>
              </a:lnSpc>
              <a:spcBef>
                <a:spcPts val="0"/>
              </a:spcBef>
              <a:spcAft>
                <a:spcPts val="0"/>
              </a:spcAft>
              <a:buClr>
                <a:srgbClr val="000000"/>
              </a:buClr>
              <a:buSzPts val="2400"/>
              <a:buFont typeface="Noto Sans"/>
              <a:buChar char="⮚"/>
            </a:pPr>
            <a:r>
              <a:rPr b="0" i="0" lang="en-US" sz="2400" u="none" cap="none" strike="noStrike">
                <a:solidFill>
                  <a:srgbClr val="000000"/>
                </a:solidFill>
                <a:latin typeface="Arial"/>
                <a:ea typeface="Arial"/>
                <a:cs typeface="Arial"/>
                <a:sym typeface="Arial"/>
              </a:rPr>
              <a:t>Merged personalities</a:t>
            </a:r>
            <a:endParaRPr b="0" i="0" sz="2400" u="none" cap="none" strike="noStrike">
              <a:solidFill>
                <a:srgbClr val="000000"/>
              </a:solidFill>
              <a:latin typeface="Arial"/>
              <a:ea typeface="Arial"/>
              <a:cs typeface="Arial"/>
              <a:sym typeface="Arial"/>
            </a:endParaRPr>
          </a:p>
          <a:p>
            <a:pPr indent="-457200" lvl="0" marL="457200" marR="0" rtl="0" algn="l">
              <a:lnSpc>
                <a:spcPct val="150000"/>
              </a:lnSpc>
              <a:spcBef>
                <a:spcPts val="0"/>
              </a:spcBef>
              <a:spcAft>
                <a:spcPts val="0"/>
              </a:spcAft>
              <a:buClr>
                <a:srgbClr val="000000"/>
              </a:buClr>
              <a:buSzPts val="2400"/>
              <a:buFont typeface="Noto Sans"/>
              <a:buChar char="⮚"/>
            </a:pPr>
            <a:r>
              <a:rPr b="0" i="0" lang="en-US" sz="2400" u="none" cap="none" strike="noStrike">
                <a:solidFill>
                  <a:srgbClr val="000000"/>
                </a:solidFill>
                <a:latin typeface="Arial"/>
                <a:ea typeface="Arial"/>
                <a:cs typeface="Arial"/>
                <a:sym typeface="Arial"/>
              </a:rPr>
              <a:t>Troublemakers</a:t>
            </a:r>
            <a:endParaRPr b="0" i="0" sz="2400" u="none" cap="none" strike="noStrike">
              <a:solidFill>
                <a:srgbClr val="000000"/>
              </a:solidFill>
              <a:latin typeface="Arial"/>
              <a:ea typeface="Arial"/>
              <a:cs typeface="Arial"/>
              <a:sym typeface="Arial"/>
            </a:endParaRPr>
          </a:p>
          <a:p>
            <a:pPr indent="-457200" lvl="0" marL="457200" marR="0" rtl="0" algn="l">
              <a:lnSpc>
                <a:spcPct val="150000"/>
              </a:lnSpc>
              <a:spcBef>
                <a:spcPts val="0"/>
              </a:spcBef>
              <a:spcAft>
                <a:spcPts val="0"/>
              </a:spcAft>
              <a:buClr>
                <a:srgbClr val="000000"/>
              </a:buClr>
              <a:buSzPts val="2400"/>
              <a:buFont typeface="Noto Sans"/>
              <a:buChar char="⮚"/>
            </a:pPr>
            <a:r>
              <a:rPr b="0" i="0" lang="en-US" sz="2400" u="none" cap="none" strike="noStrike">
                <a:solidFill>
                  <a:srgbClr val="000000"/>
                </a:solidFill>
                <a:latin typeface="Arial"/>
                <a:ea typeface="Arial"/>
                <a:cs typeface="Arial"/>
                <a:sym typeface="Arial"/>
              </a:rPr>
              <a:t>telepathic or para-psychological connection</a:t>
            </a:r>
            <a:endParaRPr b="0" i="0" sz="1400" u="none" cap="none" strike="noStrike">
              <a:solidFill>
                <a:srgbClr val="000000"/>
              </a:solidFill>
              <a:latin typeface="Arial"/>
              <a:ea typeface="Arial"/>
              <a:cs typeface="Arial"/>
              <a:sym typeface="Arial"/>
            </a:endParaRPr>
          </a:p>
          <a:p>
            <a:pPr indent="0" lvl="0" marL="0" marR="0" rtl="0" algn="l">
              <a:lnSpc>
                <a:spcPct val="150000"/>
              </a:lnSpc>
              <a:spcBef>
                <a:spcPts val="0"/>
              </a:spcBef>
              <a:spcAft>
                <a:spcPts val="0"/>
              </a:spcAft>
              <a:buClr>
                <a:srgbClr val="000000"/>
              </a:buClr>
              <a:buSzPts val="2400"/>
              <a:buFont typeface="Noto Sans"/>
              <a:buNone/>
            </a:pPr>
            <a:r>
              <a:t/>
            </a:r>
            <a:endParaRPr b="0" i="0" sz="2400" u="none" cap="none" strike="noStrike">
              <a:solidFill>
                <a:srgbClr val="000000"/>
              </a:solidFill>
              <a:latin typeface="Arial"/>
              <a:ea typeface="Arial"/>
              <a:cs typeface="Arial"/>
              <a:sym typeface="Arial"/>
            </a:endParaRPr>
          </a:p>
          <a:p>
            <a:pPr indent="-304800" lvl="0" marL="457200" marR="0" rtl="0" algn="l">
              <a:lnSpc>
                <a:spcPct val="150000"/>
              </a:lnSpc>
              <a:spcBef>
                <a:spcPts val="0"/>
              </a:spcBef>
              <a:spcAft>
                <a:spcPts val="0"/>
              </a:spcAft>
              <a:buClr>
                <a:srgbClr val="000000"/>
              </a:buClr>
              <a:buSzPts val="2400"/>
              <a:buFont typeface="Noto Sans"/>
              <a:buNone/>
            </a:pPr>
            <a:r>
              <a:t/>
            </a:r>
            <a:endParaRPr b="0" i="0" sz="2400" u="none" cap="none" strike="noStrike">
              <a:solidFill>
                <a:srgbClr val="000000"/>
              </a:solidFill>
              <a:latin typeface="Arial"/>
              <a:ea typeface="Arial"/>
              <a:cs typeface="Arial"/>
              <a:sym typeface="Arial"/>
            </a:endParaRPr>
          </a:p>
          <a:p>
            <a:pPr indent="-304800" lvl="0" marL="457200" marR="0" rtl="0" algn="l">
              <a:lnSpc>
                <a:spcPct val="150000"/>
              </a:lnSpc>
              <a:spcBef>
                <a:spcPts val="0"/>
              </a:spcBef>
              <a:spcAft>
                <a:spcPts val="0"/>
              </a:spcAft>
              <a:buClr>
                <a:srgbClr val="000000"/>
              </a:buClr>
              <a:buSzPts val="2400"/>
              <a:buFont typeface="Noto Sans"/>
              <a:buNone/>
            </a:pPr>
            <a:r>
              <a:t/>
            </a:r>
            <a:endParaRPr b="0" i="0" sz="2400" u="none" cap="none" strike="noStrike">
              <a:solidFill>
                <a:srgbClr val="000000"/>
              </a:solidFill>
              <a:latin typeface="Arial"/>
              <a:ea typeface="Arial"/>
              <a:cs typeface="Arial"/>
              <a:sym typeface="Arial"/>
            </a:endParaRPr>
          </a:p>
          <a:p>
            <a:pPr indent="0" lvl="0" marL="0" marR="0" rtl="0" algn="l">
              <a:lnSpc>
                <a:spcPct val="150000"/>
              </a:lnSpc>
              <a:spcBef>
                <a:spcPts val="0"/>
              </a:spcBef>
              <a:spcAft>
                <a:spcPts val="0"/>
              </a:spcAft>
              <a:buClr>
                <a:srgbClr val="000000"/>
              </a:buClr>
              <a:buSzPts val="2400"/>
              <a:buFont typeface="Noto Sans"/>
              <a:buNone/>
            </a:pPr>
            <a:r>
              <a:t/>
            </a:r>
            <a:endParaRPr b="0" i="0" sz="2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733"/>
                                        </p:tgtEl>
                                        <p:attrNameLst>
                                          <p:attrName>style.visibility</p:attrName>
                                        </p:attrNameLst>
                                      </p:cBhvr>
                                      <p:to>
                                        <p:strVal val="visible"/>
                                      </p:to>
                                    </p:set>
                                    <p:anim calcmode="lin" valueType="num">
                                      <p:cBhvr additive="base">
                                        <p:cTn dur="500"/>
                                        <p:tgtEl>
                                          <p:spTgt spid="733"/>
                                        </p:tgtEl>
                                        <p:attrNameLst>
                                          <p:attrName>ppt_w</p:attrName>
                                        </p:attrNameLst>
                                      </p:cBhvr>
                                      <p:tavLst>
                                        <p:tav fmla="" tm="0">
                                          <p:val>
                                            <p:strVal val="0"/>
                                          </p:val>
                                        </p:tav>
                                        <p:tav fmla="" tm="100000">
                                          <p:val>
                                            <p:strVal val="#ppt_w"/>
                                          </p:val>
                                        </p:tav>
                                      </p:tavLst>
                                    </p:anim>
                                    <p:anim calcmode="lin" valueType="num">
                                      <p:cBhvr additive="base">
                                        <p:cTn dur="500"/>
                                        <p:tgtEl>
                                          <p:spTgt spid="733"/>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7" name="Shape 737"/>
        <p:cNvGrpSpPr/>
        <p:nvPr/>
      </p:nvGrpSpPr>
      <p:grpSpPr>
        <a:xfrm>
          <a:off x="0" y="0"/>
          <a:ext cx="0" cy="0"/>
          <a:chOff x="0" y="0"/>
          <a:chExt cx="0" cy="0"/>
        </a:xfrm>
      </p:grpSpPr>
      <p:sp>
        <p:nvSpPr>
          <p:cNvPr id="738" name="Google Shape;738;p24"/>
          <p:cNvSpPr txBox="1"/>
          <p:nvPr/>
        </p:nvSpPr>
        <p:spPr>
          <a:xfrm>
            <a:off x="6380991" y="2689412"/>
            <a:ext cx="2108871"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Entitled </a:t>
            </a:r>
            <a:r>
              <a:rPr b="1" i="0" lang="en-US" sz="1800" u="none" cap="none" strike="noStrike">
                <a:solidFill>
                  <a:srgbClr val="FF0066"/>
                </a:solidFill>
                <a:latin typeface="Arial"/>
                <a:ea typeface="Arial"/>
                <a:cs typeface="Arial"/>
                <a:sym typeface="Arial"/>
              </a:rPr>
              <a:t>little</a:t>
            </a:r>
            <a:r>
              <a:rPr b="0" i="0" lang="en-US" sz="1800" u="none" cap="none" strike="noStrike">
                <a:solidFill>
                  <a:srgbClr val="000000"/>
                </a:solidFill>
                <a:latin typeface="Arial"/>
                <a:ea typeface="Arial"/>
                <a:cs typeface="Arial"/>
                <a:sym typeface="Arial"/>
              </a:rPr>
              <a:t> sister </a:t>
            </a:r>
            <a:endParaRPr b="0" i="0" sz="1800" u="none" cap="none" strike="noStrike">
              <a:solidFill>
                <a:srgbClr val="000000"/>
              </a:solidFill>
              <a:latin typeface="Arial"/>
              <a:ea typeface="Arial"/>
              <a:cs typeface="Arial"/>
              <a:sym typeface="Arial"/>
            </a:endParaRPr>
          </a:p>
        </p:txBody>
      </p:sp>
      <p:sp>
        <p:nvSpPr>
          <p:cNvPr id="739" name="Google Shape;739;p24"/>
          <p:cNvSpPr txBox="1"/>
          <p:nvPr/>
        </p:nvSpPr>
        <p:spPr>
          <a:xfrm>
            <a:off x="2567608" y="3275692"/>
            <a:ext cx="6433372"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She’s the baby of family—of course she needs a window seat</a:t>
            </a:r>
            <a:endParaRPr b="0" i="0" sz="1800" u="none" cap="none" strike="noStrike">
              <a:solidFill>
                <a:srgbClr val="000000"/>
              </a:solidFill>
              <a:latin typeface="Arial"/>
              <a:ea typeface="Arial"/>
              <a:cs typeface="Arial"/>
              <a:sym typeface="Arial"/>
            </a:endParaRPr>
          </a:p>
        </p:txBody>
      </p:sp>
      <p:sp>
        <p:nvSpPr>
          <p:cNvPr id="740" name="Google Shape;740;p24"/>
          <p:cNvSpPr txBox="1"/>
          <p:nvPr/>
        </p:nvSpPr>
        <p:spPr>
          <a:xfrm>
            <a:off x="4367808" y="5157192"/>
            <a:ext cx="2289208"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Spread-too-thin aunt</a:t>
            </a:r>
            <a:endParaRPr b="0" i="0" sz="1800" u="none" cap="none" strike="noStrike">
              <a:solidFill>
                <a:srgbClr val="000000"/>
              </a:solidFill>
              <a:latin typeface="Arial"/>
              <a:ea typeface="Arial"/>
              <a:cs typeface="Arial"/>
              <a:sym typeface="Arial"/>
            </a:endParaRPr>
          </a:p>
        </p:txBody>
      </p:sp>
      <p:sp>
        <p:nvSpPr>
          <p:cNvPr id="741" name="Google Shape;741;p24"/>
          <p:cNvSpPr txBox="1"/>
          <p:nvPr/>
        </p:nvSpPr>
        <p:spPr>
          <a:xfrm>
            <a:off x="4295800" y="5589240"/>
            <a:ext cx="4392488"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As the </a:t>
            </a:r>
            <a:r>
              <a:rPr b="1" i="0" lang="en-US" sz="1800" u="none" cap="none" strike="noStrike">
                <a:solidFill>
                  <a:srgbClr val="FF0066"/>
                </a:solidFill>
                <a:latin typeface="Arial"/>
                <a:ea typeface="Arial"/>
                <a:cs typeface="Arial"/>
                <a:sym typeface="Arial"/>
              </a:rPr>
              <a:t>oldest</a:t>
            </a:r>
            <a:r>
              <a:rPr b="0" i="0" lang="en-US" sz="1800" u="none" cap="none" strike="noStrike">
                <a:solidFill>
                  <a:srgbClr val="000000"/>
                </a:solidFill>
                <a:latin typeface="Arial"/>
                <a:ea typeface="Arial"/>
                <a:cs typeface="Arial"/>
                <a:sym typeface="Arial"/>
              </a:rPr>
              <a:t> child, she thinks she has to take care of everyone and everything!</a:t>
            </a:r>
            <a:endParaRPr b="0" i="0" sz="1800" u="none" cap="none" strike="noStrike">
              <a:solidFill>
                <a:srgbClr val="000000"/>
              </a:solidFill>
              <a:latin typeface="Arial"/>
              <a:ea typeface="Arial"/>
              <a:cs typeface="Arial"/>
              <a:sym typeface="Arial"/>
            </a:endParaRPr>
          </a:p>
        </p:txBody>
      </p:sp>
      <p:sp>
        <p:nvSpPr>
          <p:cNvPr id="742" name="Google Shape;742;p24"/>
          <p:cNvSpPr txBox="1"/>
          <p:nvPr/>
        </p:nvSpPr>
        <p:spPr>
          <a:xfrm>
            <a:off x="4367808" y="971436"/>
            <a:ext cx="2622696"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Attention-seeking friend</a:t>
            </a:r>
            <a:endParaRPr b="0" i="0" sz="1800" u="none" cap="none" strike="noStrike">
              <a:solidFill>
                <a:srgbClr val="000000"/>
              </a:solidFill>
              <a:latin typeface="Arial"/>
              <a:ea typeface="Arial"/>
              <a:cs typeface="Arial"/>
              <a:sym typeface="Arial"/>
            </a:endParaRPr>
          </a:p>
        </p:txBody>
      </p:sp>
      <p:sp>
        <p:nvSpPr>
          <p:cNvPr id="743" name="Google Shape;743;p24"/>
          <p:cNvSpPr txBox="1"/>
          <p:nvPr/>
        </p:nvSpPr>
        <p:spPr>
          <a:xfrm>
            <a:off x="4367808" y="1619508"/>
            <a:ext cx="2621706"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0066"/>
              </a:buClr>
              <a:buSzPts val="1800"/>
              <a:buFont typeface="Arial"/>
              <a:buNone/>
            </a:pPr>
            <a:r>
              <a:rPr b="1" i="0" lang="en-US" sz="1800" u="none" cap="none" strike="noStrike">
                <a:solidFill>
                  <a:srgbClr val="FF0066"/>
                </a:solidFill>
                <a:latin typeface="Arial"/>
                <a:ea typeface="Arial"/>
                <a:cs typeface="Arial"/>
                <a:sym typeface="Arial"/>
              </a:rPr>
              <a:t>middle-child </a:t>
            </a:r>
            <a:r>
              <a:rPr b="0" i="0" lang="en-US" sz="1800" u="none" cap="none" strike="noStrike">
                <a:solidFill>
                  <a:srgbClr val="000000"/>
                </a:solidFill>
                <a:latin typeface="Arial"/>
                <a:ea typeface="Arial"/>
                <a:cs typeface="Arial"/>
                <a:sym typeface="Arial"/>
              </a:rPr>
              <a:t>syndrome</a:t>
            </a:r>
            <a:endParaRPr b="0" i="0" sz="1800" u="none" cap="none" strike="noStrike">
              <a:solidFill>
                <a:srgbClr val="000000"/>
              </a:solidFill>
              <a:latin typeface="Arial"/>
              <a:ea typeface="Arial"/>
              <a:cs typeface="Arial"/>
              <a:sym typeface="Arial"/>
            </a:endParaRPr>
          </a:p>
        </p:txBody>
      </p:sp>
      <p:pic>
        <p:nvPicPr>
          <p:cNvPr descr="téléchargement.jpeg" id="744" name="Google Shape;744;p24"/>
          <p:cNvPicPr preferRelativeResize="0"/>
          <p:nvPr/>
        </p:nvPicPr>
        <p:blipFill rotWithShape="1">
          <a:blip r:embed="rId3">
            <a:alphaModFix/>
          </a:blip>
          <a:srcRect b="0" l="0" r="0" t="0"/>
          <a:stretch/>
        </p:blipFill>
        <p:spPr>
          <a:xfrm>
            <a:off x="82376" y="800134"/>
            <a:ext cx="4141416" cy="2484850"/>
          </a:xfrm>
          <a:prstGeom prst="rect">
            <a:avLst/>
          </a:prstGeom>
          <a:noFill/>
          <a:ln>
            <a:noFill/>
          </a:ln>
        </p:spPr>
      </p:pic>
      <p:pic>
        <p:nvPicPr>
          <p:cNvPr descr="267054-2119x1413-aunt-and-nice.jpg" id="745" name="Google Shape;745;p24"/>
          <p:cNvPicPr preferRelativeResize="0"/>
          <p:nvPr/>
        </p:nvPicPr>
        <p:blipFill rotWithShape="1">
          <a:blip r:embed="rId4">
            <a:alphaModFix/>
          </a:blip>
          <a:srcRect b="0" l="0" r="0" t="0"/>
          <a:stretch/>
        </p:blipFill>
        <p:spPr>
          <a:xfrm>
            <a:off x="0" y="3740310"/>
            <a:ext cx="4007768" cy="3117689"/>
          </a:xfrm>
          <a:prstGeom prst="rect">
            <a:avLst/>
          </a:prstGeom>
          <a:noFill/>
          <a:ln>
            <a:noFill/>
          </a:ln>
        </p:spPr>
      </p:pic>
      <p:pic>
        <p:nvPicPr>
          <p:cNvPr descr="big-sister-little-sister-blackwhite-whiteblack-red-glitter.jpg" id="746" name="Google Shape;746;p24"/>
          <p:cNvPicPr preferRelativeResize="0"/>
          <p:nvPr/>
        </p:nvPicPr>
        <p:blipFill rotWithShape="1">
          <a:blip r:embed="rId5">
            <a:alphaModFix/>
          </a:blip>
          <a:srcRect b="0" l="0" r="0" t="0"/>
          <a:stretch/>
        </p:blipFill>
        <p:spPr>
          <a:xfrm>
            <a:off x="8976320" y="372505"/>
            <a:ext cx="3161818" cy="3200511"/>
          </a:xfrm>
          <a:prstGeom prst="rect">
            <a:avLst/>
          </a:prstGeom>
          <a:noFill/>
          <a:ln>
            <a:noFill/>
          </a:ln>
        </p:spPr>
      </p:pic>
      <p:sp>
        <p:nvSpPr>
          <p:cNvPr id="747" name="Google Shape;747;p24"/>
          <p:cNvSpPr txBox="1"/>
          <p:nvPr/>
        </p:nvSpPr>
        <p:spPr>
          <a:xfrm>
            <a:off x="-24680" y="0"/>
            <a:ext cx="7227860" cy="70788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Arial"/>
              <a:buNone/>
            </a:pPr>
            <a:r>
              <a:rPr b="0" i="0" lang="en-US" sz="4000" u="none" cap="none" strike="noStrike">
                <a:solidFill>
                  <a:srgbClr val="000000"/>
                </a:solidFill>
                <a:latin typeface="Arial"/>
                <a:ea typeface="Arial"/>
                <a:cs typeface="Arial"/>
                <a:sym typeface="Arial"/>
              </a:rPr>
              <a:t>Can you guess the birth order?</a:t>
            </a:r>
            <a:endParaRPr b="0" i="0" sz="40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742"/>
                                        </p:tgtEl>
                                        <p:attrNameLst>
                                          <p:attrName>style.visibility</p:attrName>
                                        </p:attrNameLst>
                                      </p:cBhvr>
                                      <p:to>
                                        <p:strVal val="visible"/>
                                      </p:to>
                                    </p:set>
                                    <p:anim calcmode="lin" valueType="num">
                                      <p:cBhvr additive="base">
                                        <p:cTn dur="500"/>
                                        <p:tgtEl>
                                          <p:spTgt spid="742"/>
                                        </p:tgtEl>
                                        <p:attrNameLst>
                                          <p:attrName>ppt_w</p:attrName>
                                        </p:attrNameLst>
                                      </p:cBhvr>
                                      <p:tavLst>
                                        <p:tav fmla="" tm="0">
                                          <p:val>
                                            <p:strVal val="0"/>
                                          </p:val>
                                        </p:tav>
                                        <p:tav fmla="" tm="100000">
                                          <p:val>
                                            <p:strVal val="#ppt_w"/>
                                          </p:val>
                                        </p:tav>
                                      </p:tavLst>
                                    </p:anim>
                                    <p:anim calcmode="lin" valueType="num">
                                      <p:cBhvr additive="base">
                                        <p:cTn dur="500"/>
                                        <p:tgtEl>
                                          <p:spTgt spid="742"/>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744"/>
                                        </p:tgtEl>
                                        <p:attrNameLst>
                                          <p:attrName>style.visibility</p:attrName>
                                        </p:attrNameLst>
                                      </p:cBhvr>
                                      <p:to>
                                        <p:strVal val="visible"/>
                                      </p:to>
                                    </p:set>
                                    <p:anim calcmode="lin" valueType="num">
                                      <p:cBhvr additive="base">
                                        <p:cTn dur="500"/>
                                        <p:tgtEl>
                                          <p:spTgt spid="744"/>
                                        </p:tgtEl>
                                        <p:attrNameLst>
                                          <p:attrName>ppt_w</p:attrName>
                                        </p:attrNameLst>
                                      </p:cBhvr>
                                      <p:tavLst>
                                        <p:tav fmla="" tm="0">
                                          <p:val>
                                            <p:strVal val="0"/>
                                          </p:val>
                                        </p:tav>
                                        <p:tav fmla="" tm="100000">
                                          <p:val>
                                            <p:strVal val="#ppt_w"/>
                                          </p:val>
                                        </p:tav>
                                      </p:tavLst>
                                    </p:anim>
                                    <p:anim calcmode="lin" valueType="num">
                                      <p:cBhvr additive="base">
                                        <p:cTn dur="500"/>
                                        <p:tgtEl>
                                          <p:spTgt spid="744"/>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743"/>
                                        </p:tgtEl>
                                        <p:attrNameLst>
                                          <p:attrName>style.visibility</p:attrName>
                                        </p:attrNameLst>
                                      </p:cBhvr>
                                      <p:to>
                                        <p:strVal val="visible"/>
                                      </p:to>
                                    </p:set>
                                    <p:anim calcmode="lin" valueType="num">
                                      <p:cBhvr additive="base">
                                        <p:cTn dur="500"/>
                                        <p:tgtEl>
                                          <p:spTgt spid="743"/>
                                        </p:tgtEl>
                                        <p:attrNameLst>
                                          <p:attrName>ppt_w</p:attrName>
                                        </p:attrNameLst>
                                      </p:cBhvr>
                                      <p:tavLst>
                                        <p:tav fmla="" tm="0">
                                          <p:val>
                                            <p:strVal val="0"/>
                                          </p:val>
                                        </p:tav>
                                        <p:tav fmla="" tm="100000">
                                          <p:val>
                                            <p:strVal val="#ppt_w"/>
                                          </p:val>
                                        </p:tav>
                                      </p:tavLst>
                                    </p:anim>
                                    <p:anim calcmode="lin" valueType="num">
                                      <p:cBhvr additive="base">
                                        <p:cTn dur="500"/>
                                        <p:tgtEl>
                                          <p:spTgt spid="743"/>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739"/>
                                        </p:tgtEl>
                                        <p:attrNameLst>
                                          <p:attrName>style.visibility</p:attrName>
                                        </p:attrNameLst>
                                      </p:cBhvr>
                                      <p:to>
                                        <p:strVal val="visible"/>
                                      </p:to>
                                    </p:set>
                                    <p:anim calcmode="lin" valueType="num">
                                      <p:cBhvr additive="base">
                                        <p:cTn dur="500"/>
                                        <p:tgtEl>
                                          <p:spTgt spid="739"/>
                                        </p:tgtEl>
                                        <p:attrNameLst>
                                          <p:attrName>ppt_w</p:attrName>
                                        </p:attrNameLst>
                                      </p:cBhvr>
                                      <p:tavLst>
                                        <p:tav fmla="" tm="0">
                                          <p:val>
                                            <p:strVal val="0"/>
                                          </p:val>
                                        </p:tav>
                                        <p:tav fmla="" tm="100000">
                                          <p:val>
                                            <p:strVal val="#ppt_w"/>
                                          </p:val>
                                        </p:tav>
                                      </p:tavLst>
                                    </p:anim>
                                    <p:anim calcmode="lin" valueType="num">
                                      <p:cBhvr additive="base">
                                        <p:cTn dur="500"/>
                                        <p:tgtEl>
                                          <p:spTgt spid="739"/>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746"/>
                                        </p:tgtEl>
                                        <p:attrNameLst>
                                          <p:attrName>style.visibility</p:attrName>
                                        </p:attrNameLst>
                                      </p:cBhvr>
                                      <p:to>
                                        <p:strVal val="visible"/>
                                      </p:to>
                                    </p:set>
                                    <p:anim calcmode="lin" valueType="num">
                                      <p:cBhvr additive="base">
                                        <p:cTn dur="500"/>
                                        <p:tgtEl>
                                          <p:spTgt spid="746"/>
                                        </p:tgtEl>
                                        <p:attrNameLst>
                                          <p:attrName>ppt_w</p:attrName>
                                        </p:attrNameLst>
                                      </p:cBhvr>
                                      <p:tavLst>
                                        <p:tav fmla="" tm="0">
                                          <p:val>
                                            <p:strVal val="0"/>
                                          </p:val>
                                        </p:tav>
                                        <p:tav fmla="" tm="100000">
                                          <p:val>
                                            <p:strVal val="#ppt_w"/>
                                          </p:val>
                                        </p:tav>
                                      </p:tavLst>
                                    </p:anim>
                                    <p:anim calcmode="lin" valueType="num">
                                      <p:cBhvr additive="base">
                                        <p:cTn dur="500"/>
                                        <p:tgtEl>
                                          <p:spTgt spid="746"/>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738"/>
                                        </p:tgtEl>
                                        <p:attrNameLst>
                                          <p:attrName>style.visibility</p:attrName>
                                        </p:attrNameLst>
                                      </p:cBhvr>
                                      <p:to>
                                        <p:strVal val="visible"/>
                                      </p:to>
                                    </p:set>
                                    <p:anim calcmode="lin" valueType="num">
                                      <p:cBhvr additive="base">
                                        <p:cTn dur="500"/>
                                        <p:tgtEl>
                                          <p:spTgt spid="738"/>
                                        </p:tgtEl>
                                        <p:attrNameLst>
                                          <p:attrName>ppt_w</p:attrName>
                                        </p:attrNameLst>
                                      </p:cBhvr>
                                      <p:tavLst>
                                        <p:tav fmla="" tm="0">
                                          <p:val>
                                            <p:strVal val="0"/>
                                          </p:val>
                                        </p:tav>
                                        <p:tav fmla="" tm="100000">
                                          <p:val>
                                            <p:strVal val="#ppt_w"/>
                                          </p:val>
                                        </p:tav>
                                      </p:tavLst>
                                    </p:anim>
                                    <p:anim calcmode="lin" valueType="num">
                                      <p:cBhvr additive="base">
                                        <p:cTn dur="500"/>
                                        <p:tgtEl>
                                          <p:spTgt spid="738"/>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740"/>
                                        </p:tgtEl>
                                        <p:attrNameLst>
                                          <p:attrName>style.visibility</p:attrName>
                                        </p:attrNameLst>
                                      </p:cBhvr>
                                      <p:to>
                                        <p:strVal val="visible"/>
                                      </p:to>
                                    </p:set>
                                    <p:anim calcmode="lin" valueType="num">
                                      <p:cBhvr additive="base">
                                        <p:cTn dur="500"/>
                                        <p:tgtEl>
                                          <p:spTgt spid="740"/>
                                        </p:tgtEl>
                                        <p:attrNameLst>
                                          <p:attrName>ppt_w</p:attrName>
                                        </p:attrNameLst>
                                      </p:cBhvr>
                                      <p:tavLst>
                                        <p:tav fmla="" tm="0">
                                          <p:val>
                                            <p:strVal val="0"/>
                                          </p:val>
                                        </p:tav>
                                        <p:tav fmla="" tm="100000">
                                          <p:val>
                                            <p:strVal val="#ppt_w"/>
                                          </p:val>
                                        </p:tav>
                                      </p:tavLst>
                                    </p:anim>
                                    <p:anim calcmode="lin" valueType="num">
                                      <p:cBhvr additive="base">
                                        <p:cTn dur="500"/>
                                        <p:tgtEl>
                                          <p:spTgt spid="740"/>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745"/>
                                        </p:tgtEl>
                                        <p:attrNameLst>
                                          <p:attrName>style.visibility</p:attrName>
                                        </p:attrNameLst>
                                      </p:cBhvr>
                                      <p:to>
                                        <p:strVal val="visible"/>
                                      </p:to>
                                    </p:set>
                                    <p:anim calcmode="lin" valueType="num">
                                      <p:cBhvr additive="base">
                                        <p:cTn dur="500"/>
                                        <p:tgtEl>
                                          <p:spTgt spid="745"/>
                                        </p:tgtEl>
                                        <p:attrNameLst>
                                          <p:attrName>ppt_w</p:attrName>
                                        </p:attrNameLst>
                                      </p:cBhvr>
                                      <p:tavLst>
                                        <p:tav fmla="" tm="0">
                                          <p:val>
                                            <p:strVal val="0"/>
                                          </p:val>
                                        </p:tav>
                                        <p:tav fmla="" tm="100000">
                                          <p:val>
                                            <p:strVal val="#ppt_w"/>
                                          </p:val>
                                        </p:tav>
                                      </p:tavLst>
                                    </p:anim>
                                    <p:anim calcmode="lin" valueType="num">
                                      <p:cBhvr additive="base">
                                        <p:cTn dur="500"/>
                                        <p:tgtEl>
                                          <p:spTgt spid="745"/>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741"/>
                                        </p:tgtEl>
                                        <p:attrNameLst>
                                          <p:attrName>style.visibility</p:attrName>
                                        </p:attrNameLst>
                                      </p:cBhvr>
                                      <p:to>
                                        <p:strVal val="visible"/>
                                      </p:to>
                                    </p:set>
                                    <p:anim calcmode="lin" valueType="num">
                                      <p:cBhvr additive="base">
                                        <p:cTn dur="500"/>
                                        <p:tgtEl>
                                          <p:spTgt spid="741"/>
                                        </p:tgtEl>
                                        <p:attrNameLst>
                                          <p:attrName>ppt_w</p:attrName>
                                        </p:attrNameLst>
                                      </p:cBhvr>
                                      <p:tavLst>
                                        <p:tav fmla="" tm="0">
                                          <p:val>
                                            <p:strVal val="0"/>
                                          </p:val>
                                        </p:tav>
                                        <p:tav fmla="" tm="100000">
                                          <p:val>
                                            <p:strVal val="#ppt_w"/>
                                          </p:val>
                                        </p:tav>
                                      </p:tavLst>
                                    </p:anim>
                                    <p:anim calcmode="lin" valueType="num">
                                      <p:cBhvr additive="base">
                                        <p:cTn dur="500"/>
                                        <p:tgtEl>
                                          <p:spTgt spid="741"/>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1" name="Shape 751"/>
        <p:cNvGrpSpPr/>
        <p:nvPr/>
      </p:nvGrpSpPr>
      <p:grpSpPr>
        <a:xfrm>
          <a:off x="0" y="0"/>
          <a:ext cx="0" cy="0"/>
          <a:chOff x="0" y="0"/>
          <a:chExt cx="0" cy="0"/>
        </a:xfrm>
      </p:grpSpPr>
      <p:sp>
        <p:nvSpPr>
          <p:cNvPr id="752" name="Google Shape;752;p25"/>
          <p:cNvSpPr txBox="1"/>
          <p:nvPr/>
        </p:nvSpPr>
        <p:spPr>
          <a:xfrm>
            <a:off x="4655840" y="1124744"/>
            <a:ext cx="7344815" cy="449353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br>
              <a:rPr b="1" i="0" lang="en-US" sz="2400" u="none" cap="none" strike="noStrike">
                <a:solidFill>
                  <a:srgbClr val="000000"/>
                </a:solidFill>
                <a:latin typeface="Arial"/>
                <a:ea typeface="Arial"/>
                <a:cs typeface="Arial"/>
                <a:sym typeface="Arial"/>
              </a:rPr>
            </a:br>
            <a:r>
              <a:rPr b="1" i="0" lang="en-US" sz="2800" u="none" cap="none" strike="noStrike">
                <a:solidFill>
                  <a:srgbClr val="000000"/>
                </a:solidFill>
                <a:latin typeface="Arial"/>
                <a:ea typeface="Arial"/>
                <a:cs typeface="Arial"/>
                <a:sym typeface="Arial"/>
              </a:rPr>
              <a:t>Research indicates that:</a:t>
            </a:r>
            <a:endParaRPr b="0" i="0" sz="2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000000"/>
                </a:solidFill>
                <a:latin typeface="Arial"/>
                <a:ea typeface="Arial"/>
                <a:cs typeface="Arial"/>
                <a:sym typeface="Arial"/>
              </a:rPr>
              <a:t>the number one factor influencing personality is </a:t>
            </a:r>
            <a:r>
              <a:rPr b="0" i="0" lang="en-US" sz="2400" u="sng" cap="none" strike="noStrike">
                <a:solidFill>
                  <a:srgbClr val="E51EA0"/>
                </a:solidFill>
                <a:latin typeface="Arial"/>
                <a:ea typeface="Arial"/>
                <a:cs typeface="Arial"/>
                <a:sym typeface="Arial"/>
              </a:rPr>
              <a:t>birth order</a:t>
            </a:r>
            <a:r>
              <a:rPr b="0" i="0" lang="en-US" sz="2400" u="none" cap="none" strike="noStrike">
                <a:solidFill>
                  <a:srgbClr val="E51EA0"/>
                </a:solidFill>
                <a:latin typeface="Arial"/>
                <a:ea typeface="Arial"/>
                <a:cs typeface="Arial"/>
                <a:sym typeface="Arial"/>
              </a:rPr>
              <a:t>,</a:t>
            </a:r>
            <a:r>
              <a:rPr b="0" i="0" lang="en-US" sz="2400" u="none" cap="none" strike="noStrike">
                <a:solidFill>
                  <a:srgbClr val="000000"/>
                </a:solidFill>
                <a:latin typeface="Arial"/>
                <a:ea typeface="Arial"/>
                <a:cs typeface="Arial"/>
                <a:sym typeface="Arial"/>
              </a:rPr>
              <a:t> making the person unique.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000000"/>
                </a:solidFill>
                <a:latin typeface="Arial"/>
                <a:ea typeface="Arial"/>
                <a:cs typeface="Arial"/>
                <a:sym typeface="Arial"/>
              </a:rPr>
              <a:t>While other factors, such as </a:t>
            </a:r>
            <a:r>
              <a:rPr b="0" i="0" lang="en-US" sz="2400" u="sng" cap="none" strike="noStrike">
                <a:solidFill>
                  <a:srgbClr val="E51EA0"/>
                </a:solidFill>
                <a:latin typeface="Arial"/>
                <a:ea typeface="Arial"/>
                <a:cs typeface="Arial"/>
                <a:sym typeface="Arial"/>
              </a:rPr>
              <a:t>age</a:t>
            </a:r>
            <a:r>
              <a:rPr b="0" i="0" lang="en-US" sz="2400" u="none" cap="none" strike="noStrike">
                <a:solidFill>
                  <a:srgbClr val="000000"/>
                </a:solidFill>
                <a:latin typeface="Arial"/>
                <a:ea typeface="Arial"/>
                <a:cs typeface="Arial"/>
                <a:sym typeface="Arial"/>
              </a:rPr>
              <a:t>, </a:t>
            </a:r>
            <a:r>
              <a:rPr b="0" i="0" lang="en-US" sz="2400" u="sng" cap="none" strike="noStrike">
                <a:solidFill>
                  <a:srgbClr val="E51EA0"/>
                </a:solidFill>
                <a:latin typeface="Arial"/>
                <a:ea typeface="Arial"/>
                <a:cs typeface="Arial"/>
                <a:sym typeface="Arial"/>
              </a:rPr>
              <a:t>race</a:t>
            </a:r>
            <a:r>
              <a:rPr b="0" i="0" lang="en-US" sz="2400" u="none" cap="none" strike="noStrike">
                <a:solidFill>
                  <a:srgbClr val="000000"/>
                </a:solidFill>
                <a:latin typeface="Arial"/>
                <a:ea typeface="Arial"/>
                <a:cs typeface="Arial"/>
                <a:sym typeface="Arial"/>
              </a:rPr>
              <a:t>, and </a:t>
            </a:r>
            <a:r>
              <a:rPr b="0" i="0" lang="en-US" sz="2400" u="sng" cap="none" strike="noStrike">
                <a:solidFill>
                  <a:srgbClr val="E51EA0"/>
                </a:solidFill>
                <a:latin typeface="Arial"/>
                <a:ea typeface="Arial"/>
                <a:cs typeface="Arial"/>
                <a:sym typeface="Arial"/>
              </a:rPr>
              <a:t>gender</a:t>
            </a:r>
            <a:r>
              <a:rPr b="0" i="0" lang="en-US" sz="2400" u="none" cap="none" strike="noStrike">
                <a:solidFill>
                  <a:srgbClr val="E51EA0"/>
                </a:solidFill>
                <a:latin typeface="Arial"/>
                <a:ea typeface="Arial"/>
                <a:cs typeface="Arial"/>
                <a:sym typeface="Arial"/>
              </a:rPr>
              <a:t> </a:t>
            </a:r>
            <a:r>
              <a:rPr b="0" i="0" lang="en-US" sz="2400" u="none" cap="none" strike="noStrike">
                <a:solidFill>
                  <a:srgbClr val="000000"/>
                </a:solidFill>
                <a:latin typeface="Arial"/>
                <a:ea typeface="Arial"/>
                <a:cs typeface="Arial"/>
                <a:sym typeface="Arial"/>
              </a:rPr>
              <a:t>play a role in shaping personality.</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000000"/>
                </a:solidFill>
                <a:latin typeface="Arial"/>
                <a:ea typeface="Arial"/>
                <a:cs typeface="Arial"/>
                <a:sym typeface="Arial"/>
              </a:rPr>
              <a:t>Birth order also influences </a:t>
            </a:r>
            <a:r>
              <a:rPr b="0" i="0" lang="en-US" sz="2400" u="sng" cap="none" strike="noStrike">
                <a:solidFill>
                  <a:srgbClr val="E51EA0"/>
                </a:solidFill>
                <a:latin typeface="Arial"/>
                <a:ea typeface="Arial"/>
                <a:cs typeface="Arial"/>
                <a:sym typeface="Arial"/>
              </a:rPr>
              <a:t>beliefs</a:t>
            </a:r>
            <a:r>
              <a:rPr b="0" i="0" lang="en-US" sz="2400" u="none" cap="none" strike="noStrike">
                <a:solidFill>
                  <a:srgbClr val="000000"/>
                </a:solidFill>
                <a:latin typeface="Arial"/>
                <a:ea typeface="Arial"/>
                <a:cs typeface="Arial"/>
                <a:sym typeface="Arial"/>
              </a:rPr>
              <a:t>, </a:t>
            </a:r>
            <a:r>
              <a:rPr b="0" i="0" lang="en-US" sz="2400" u="sng" cap="none" strike="noStrike">
                <a:solidFill>
                  <a:srgbClr val="E51EA0"/>
                </a:solidFill>
                <a:latin typeface="Arial"/>
                <a:ea typeface="Arial"/>
                <a:cs typeface="Arial"/>
                <a:sym typeface="Arial"/>
              </a:rPr>
              <a:t>outlook</a:t>
            </a:r>
            <a:r>
              <a:rPr b="0" i="0" lang="en-US" sz="2400" u="none" cap="none" strike="noStrike">
                <a:solidFill>
                  <a:srgbClr val="000000"/>
                </a:solidFill>
                <a:latin typeface="Arial"/>
                <a:ea typeface="Arial"/>
                <a:cs typeface="Arial"/>
                <a:sym typeface="Arial"/>
              </a:rPr>
              <a:t>, and overall </a:t>
            </a:r>
            <a:r>
              <a:rPr b="0" i="0" lang="en-US" sz="2400" u="sng" cap="none" strike="noStrike">
                <a:solidFill>
                  <a:srgbClr val="E51EA0"/>
                </a:solidFill>
                <a:latin typeface="Arial"/>
                <a:ea typeface="Arial"/>
                <a:cs typeface="Arial"/>
                <a:sym typeface="Arial"/>
              </a:rPr>
              <a:t>well-being</a:t>
            </a:r>
            <a:r>
              <a:rPr b="0" i="0" lang="en-US" sz="2400" u="none" cap="none" strike="noStrike">
                <a:solidFill>
                  <a:srgbClr val="000000"/>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6" name="Shape 756"/>
        <p:cNvGrpSpPr/>
        <p:nvPr/>
      </p:nvGrpSpPr>
      <p:grpSpPr>
        <a:xfrm>
          <a:off x="0" y="0"/>
          <a:ext cx="0" cy="0"/>
          <a:chOff x="0" y="0"/>
          <a:chExt cx="0" cy="0"/>
        </a:xfrm>
      </p:grpSpPr>
      <p:sp>
        <p:nvSpPr>
          <p:cNvPr id="757" name="Google Shape;757;p198"/>
          <p:cNvSpPr txBox="1"/>
          <p:nvPr/>
        </p:nvSpPr>
        <p:spPr>
          <a:xfrm>
            <a:off x="0" y="0"/>
            <a:ext cx="12192000" cy="6858000"/>
          </a:xfrm>
          <a:prstGeom prst="rect">
            <a:avLst/>
          </a:prstGeom>
          <a:noFill/>
          <a:ln>
            <a:noFill/>
          </a:ln>
        </p:spPr>
        <p:txBody>
          <a:bodyPr anchorCtr="0" anchor="t" bIns="45700" lIns="91425" spcFirstLastPara="1" rIns="91425" wrap="square" tIns="45700">
            <a:noAutofit/>
          </a:bodyPr>
          <a:lstStyle/>
          <a:p>
            <a:pPr indent="-609600" lvl="0" marL="609600" marR="0" rtl="0" algn="ctr">
              <a:lnSpc>
                <a:spcPct val="100000"/>
              </a:lnSpc>
              <a:spcBef>
                <a:spcPts val="0"/>
              </a:spcBef>
              <a:spcAft>
                <a:spcPts val="0"/>
              </a:spcAft>
              <a:buClr>
                <a:schemeClr val="hlink"/>
              </a:buClr>
              <a:buSzPts val="900"/>
              <a:buFont typeface="Times New Roman"/>
              <a:buNone/>
            </a:pPr>
            <a:r>
              <a:t/>
            </a:r>
            <a:endParaRPr b="0" i="0" sz="3600" u="none" cap="none" strike="noStrike">
              <a:solidFill>
                <a:srgbClr val="E51EA0"/>
              </a:solidFill>
              <a:latin typeface="Times New Roman"/>
              <a:ea typeface="Times New Roman"/>
              <a:cs typeface="Times New Roman"/>
              <a:sym typeface="Times New Roman"/>
            </a:endParaRPr>
          </a:p>
          <a:p>
            <a:pPr indent="-609600" lvl="0" marL="609600" marR="0" rtl="0" algn="ctr">
              <a:lnSpc>
                <a:spcPct val="100000"/>
              </a:lnSpc>
              <a:spcBef>
                <a:spcPts val="0"/>
              </a:spcBef>
              <a:spcAft>
                <a:spcPts val="0"/>
              </a:spcAft>
              <a:buClr>
                <a:schemeClr val="hlink"/>
              </a:buClr>
              <a:buSzPts val="900"/>
              <a:buFont typeface="Times New Roman"/>
              <a:buNone/>
            </a:pPr>
            <a:r>
              <a:rPr b="0" i="0" lang="en-US" sz="3600" u="none" cap="none" strike="noStrike">
                <a:solidFill>
                  <a:srgbClr val="E51EA0"/>
                </a:solidFill>
                <a:latin typeface="Times New Roman"/>
                <a:ea typeface="Times New Roman"/>
                <a:cs typeface="Times New Roman"/>
                <a:sym typeface="Times New Roman"/>
              </a:rPr>
              <a:t>What shapes personality development?</a:t>
            </a:r>
            <a:endParaRPr b="0" i="0" sz="1400" u="none" cap="none" strike="noStrike">
              <a:solidFill>
                <a:srgbClr val="000000"/>
              </a:solidFill>
              <a:latin typeface="Arial"/>
              <a:ea typeface="Arial"/>
              <a:cs typeface="Arial"/>
              <a:sym typeface="Arial"/>
            </a:endParaRPr>
          </a:p>
          <a:p>
            <a:pPr indent="-609600" lvl="0" marL="609600" marR="0" rtl="0" algn="l">
              <a:lnSpc>
                <a:spcPct val="100000"/>
              </a:lnSpc>
              <a:spcBef>
                <a:spcPts val="1200"/>
              </a:spcBef>
              <a:spcAft>
                <a:spcPts val="0"/>
              </a:spcAft>
              <a:buClr>
                <a:schemeClr val="dk1"/>
              </a:buClr>
              <a:buSzPts val="550"/>
              <a:buFont typeface="Times New Roman"/>
              <a:buNone/>
            </a:pPr>
            <a:r>
              <a:rPr b="0" i="0" lang="en-US" sz="2200" u="none" cap="none" strike="noStrike">
                <a:solidFill>
                  <a:schemeClr val="dk1"/>
                </a:solidFill>
                <a:latin typeface="Times New Roman"/>
                <a:ea typeface="Times New Roman"/>
                <a:cs typeface="Times New Roman"/>
                <a:sym typeface="Times New Roman"/>
              </a:rPr>
              <a:t> </a:t>
            </a:r>
            <a:endParaRPr b="0" i="0" sz="2200" u="none" cap="none" strike="noStrike">
              <a:solidFill>
                <a:schemeClr val="dk1"/>
              </a:solidFill>
              <a:latin typeface="Times New Roman"/>
              <a:ea typeface="Times New Roman"/>
              <a:cs typeface="Times New Roman"/>
              <a:sym typeface="Times New Roman"/>
            </a:endParaRPr>
          </a:p>
          <a:p>
            <a:pPr indent="-609600" lvl="0" marL="609600" marR="0" rtl="0" algn="l">
              <a:lnSpc>
                <a:spcPct val="100000"/>
              </a:lnSpc>
              <a:spcBef>
                <a:spcPts val="1200"/>
              </a:spcBef>
              <a:spcAft>
                <a:spcPts val="0"/>
              </a:spcAft>
              <a:buClr>
                <a:schemeClr val="dk1"/>
              </a:buClr>
              <a:buSzPts val="550"/>
              <a:buFont typeface="Times New Roman"/>
              <a:buNone/>
            </a:pPr>
            <a:r>
              <a:rPr b="1" i="0" lang="en-US" sz="2200" u="none" cap="none" strike="noStrike">
                <a:solidFill>
                  <a:schemeClr val="dk1"/>
                </a:solidFill>
                <a:latin typeface="Times New Roman"/>
                <a:ea typeface="Times New Roman"/>
                <a:cs typeface="Times New Roman"/>
                <a:sym typeface="Times New Roman"/>
              </a:rPr>
              <a:t>Personality:</a:t>
            </a:r>
            <a:r>
              <a:rPr b="0" i="0" lang="en-US" sz="2200" u="none" cap="none" strike="noStrike">
                <a:solidFill>
                  <a:schemeClr val="dk1"/>
                </a:solidFill>
                <a:latin typeface="Times New Roman"/>
                <a:ea typeface="Times New Roman"/>
                <a:cs typeface="Times New Roman"/>
                <a:sym typeface="Times New Roman"/>
              </a:rPr>
              <a:t>  the total of behaviors, attitudes, beliefs, and values that are characteristic of an individual.</a:t>
            </a:r>
            <a:endParaRPr b="0" i="0" sz="1400" u="none" cap="none" strike="noStrike">
              <a:solidFill>
                <a:srgbClr val="000000"/>
              </a:solidFill>
              <a:latin typeface="Arial"/>
              <a:ea typeface="Arial"/>
              <a:cs typeface="Arial"/>
              <a:sym typeface="Arial"/>
            </a:endParaRPr>
          </a:p>
          <a:p>
            <a:pPr indent="-609600" lvl="0" marL="609600" marR="0" rtl="0" algn="l">
              <a:lnSpc>
                <a:spcPct val="100000"/>
              </a:lnSpc>
              <a:spcBef>
                <a:spcPts val="1200"/>
              </a:spcBef>
              <a:spcAft>
                <a:spcPts val="0"/>
              </a:spcAft>
              <a:buClr>
                <a:schemeClr val="dk1"/>
              </a:buClr>
              <a:buSzPts val="550"/>
              <a:buFont typeface="Times New Roman"/>
              <a:buNone/>
            </a:pPr>
            <a:r>
              <a:rPr b="0" i="0" lang="en-US" sz="2200" u="none" cap="none" strike="noStrike">
                <a:solidFill>
                  <a:schemeClr val="dk1"/>
                </a:solidFill>
                <a:latin typeface="Times New Roman"/>
                <a:ea typeface="Times New Roman"/>
                <a:cs typeface="Times New Roman"/>
                <a:sym typeface="Times New Roman"/>
              </a:rPr>
              <a:t>		1. Determines how we adjust to our environment.</a:t>
            </a:r>
            <a:endParaRPr b="0" i="0" sz="1400" u="none" cap="none" strike="noStrike">
              <a:solidFill>
                <a:srgbClr val="000000"/>
              </a:solidFill>
              <a:latin typeface="Arial"/>
              <a:ea typeface="Arial"/>
              <a:cs typeface="Arial"/>
              <a:sym typeface="Arial"/>
            </a:endParaRPr>
          </a:p>
          <a:p>
            <a:pPr indent="-609600" lvl="0" marL="609600" marR="0" rtl="0" algn="l">
              <a:lnSpc>
                <a:spcPct val="100000"/>
              </a:lnSpc>
              <a:spcBef>
                <a:spcPts val="900"/>
              </a:spcBef>
              <a:spcAft>
                <a:spcPts val="0"/>
              </a:spcAft>
              <a:buClr>
                <a:schemeClr val="dk1"/>
              </a:buClr>
              <a:buSzPts val="550"/>
              <a:buFont typeface="Times New Roman"/>
              <a:buNone/>
            </a:pPr>
            <a:r>
              <a:rPr b="0" i="0" lang="en-US" sz="2200" u="none" cap="none" strike="noStrike">
                <a:solidFill>
                  <a:schemeClr val="dk1"/>
                </a:solidFill>
                <a:latin typeface="Times New Roman"/>
                <a:ea typeface="Times New Roman"/>
                <a:cs typeface="Times New Roman"/>
                <a:sym typeface="Times New Roman"/>
              </a:rPr>
              <a:t>		2. Determines how we react in certain situations.</a:t>
            </a:r>
            <a:endParaRPr b="0" i="0" sz="1400" u="none" cap="none" strike="noStrike">
              <a:solidFill>
                <a:srgbClr val="000000"/>
              </a:solidFill>
              <a:latin typeface="Arial"/>
              <a:ea typeface="Arial"/>
              <a:cs typeface="Arial"/>
              <a:sym typeface="Arial"/>
            </a:endParaRPr>
          </a:p>
          <a:p>
            <a:pPr indent="-609600" lvl="0" marL="609600" marR="0" rtl="0" algn="l">
              <a:lnSpc>
                <a:spcPct val="100000"/>
              </a:lnSpc>
              <a:spcBef>
                <a:spcPts val="900"/>
              </a:spcBef>
              <a:spcAft>
                <a:spcPts val="0"/>
              </a:spcAft>
              <a:buClr>
                <a:schemeClr val="dk1"/>
              </a:buClr>
              <a:buSzPts val="550"/>
              <a:buFont typeface="Times New Roman"/>
              <a:buNone/>
            </a:pPr>
            <a:r>
              <a:rPr b="0" i="0" lang="en-US" sz="2200" u="none" cap="none" strike="noStrike">
                <a:solidFill>
                  <a:schemeClr val="dk1"/>
                </a:solidFill>
                <a:latin typeface="Times New Roman"/>
                <a:ea typeface="Times New Roman"/>
                <a:cs typeface="Times New Roman"/>
                <a:sym typeface="Times New Roman"/>
              </a:rPr>
              <a:t>		3. No two individuals are the same.</a:t>
            </a:r>
            <a:endParaRPr b="0" i="0" sz="1400" u="none" cap="none" strike="noStrike">
              <a:solidFill>
                <a:srgbClr val="000000"/>
              </a:solidFill>
              <a:latin typeface="Arial"/>
              <a:ea typeface="Arial"/>
              <a:cs typeface="Arial"/>
              <a:sym typeface="Arial"/>
            </a:endParaRPr>
          </a:p>
          <a:p>
            <a:pPr indent="-609600" lvl="0" marL="609600" marR="0" rtl="0" algn="l">
              <a:lnSpc>
                <a:spcPct val="100000"/>
              </a:lnSpc>
              <a:spcBef>
                <a:spcPts val="1200"/>
              </a:spcBef>
              <a:spcAft>
                <a:spcPts val="0"/>
              </a:spcAft>
              <a:buClr>
                <a:schemeClr val="dk1"/>
              </a:buClr>
              <a:buSzPts val="550"/>
              <a:buFont typeface="Times New Roman"/>
              <a:buNone/>
            </a:pPr>
            <a:r>
              <a:rPr b="1" i="0" lang="en-US" sz="2200" u="none" cap="none" strike="noStrike">
                <a:solidFill>
                  <a:schemeClr val="dk1"/>
                </a:solidFill>
                <a:latin typeface="Times New Roman"/>
                <a:ea typeface="Times New Roman"/>
                <a:cs typeface="Times New Roman"/>
                <a:sym typeface="Times New Roman"/>
              </a:rPr>
              <a:t>Nature vs. Nurture</a:t>
            </a:r>
            <a:r>
              <a:rPr b="0" i="0" lang="en-US" sz="2200" u="none" cap="none" strike="noStrike">
                <a:solidFill>
                  <a:schemeClr val="dk1"/>
                </a:solidFill>
                <a:latin typeface="Times New Roman"/>
                <a:ea typeface="Times New Roman"/>
                <a:cs typeface="Times New Roman"/>
                <a:sym typeface="Times New Roman"/>
              </a:rPr>
              <a:t> (inherited characteristics vs. environmental/ social learning)</a:t>
            </a:r>
            <a:endParaRPr b="0" i="0" sz="1400" u="none" cap="none" strike="noStrike">
              <a:solidFill>
                <a:srgbClr val="000000"/>
              </a:solidFill>
              <a:latin typeface="Arial"/>
              <a:ea typeface="Arial"/>
              <a:cs typeface="Arial"/>
              <a:sym typeface="Arial"/>
            </a:endParaRPr>
          </a:p>
          <a:p>
            <a:pPr indent="-609600" lvl="0" marL="609600" marR="0" rtl="0" algn="l">
              <a:lnSpc>
                <a:spcPct val="100000"/>
              </a:lnSpc>
              <a:spcBef>
                <a:spcPts val="1200"/>
              </a:spcBef>
              <a:spcAft>
                <a:spcPts val="0"/>
              </a:spcAft>
              <a:buClr>
                <a:schemeClr val="dk1"/>
              </a:buClr>
              <a:buSzPts val="550"/>
              <a:buFont typeface="Times New Roman"/>
              <a:buNone/>
            </a:pPr>
            <a:r>
              <a:rPr b="0" i="0" lang="en-US" sz="2200" u="none" cap="none" strike="noStrike">
                <a:solidFill>
                  <a:schemeClr val="dk1"/>
                </a:solidFill>
                <a:latin typeface="Times New Roman"/>
                <a:ea typeface="Times New Roman"/>
                <a:cs typeface="Times New Roman"/>
                <a:sym typeface="Times New Roman"/>
              </a:rPr>
              <a:t>1. </a:t>
            </a:r>
            <a:r>
              <a:rPr b="1" i="0" lang="en-US" sz="2200" u="none" cap="none" strike="noStrike">
                <a:solidFill>
                  <a:schemeClr val="dk1"/>
                </a:solidFill>
                <a:latin typeface="Times New Roman"/>
                <a:ea typeface="Times New Roman"/>
                <a:cs typeface="Times New Roman"/>
                <a:sym typeface="Times New Roman"/>
              </a:rPr>
              <a:t>Heredity:</a:t>
            </a:r>
            <a:r>
              <a:rPr b="0" i="0" lang="en-US" sz="2200" u="none" cap="none" strike="noStrike">
                <a:solidFill>
                  <a:schemeClr val="dk1"/>
                </a:solidFill>
                <a:latin typeface="Times New Roman"/>
                <a:ea typeface="Times New Roman"/>
                <a:cs typeface="Times New Roman"/>
                <a:sym typeface="Times New Roman"/>
              </a:rPr>
              <a:t> the transmission of genetic characteristics from parents to children.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1200"/>
              </a:spcBef>
              <a:spcAft>
                <a:spcPts val="0"/>
              </a:spcAft>
              <a:buClr>
                <a:schemeClr val="dk1"/>
              </a:buClr>
              <a:buSzPts val="550"/>
              <a:buFont typeface="Times New Roman"/>
              <a:buNone/>
            </a:pPr>
            <a:r>
              <a:rPr b="0" i="0" lang="en-US" sz="2200" u="none" cap="none" strike="noStrike">
                <a:solidFill>
                  <a:schemeClr val="dk1"/>
                </a:solidFill>
                <a:latin typeface="Times New Roman"/>
                <a:ea typeface="Times New Roman"/>
                <a:cs typeface="Times New Roman"/>
                <a:sym typeface="Times New Roman"/>
              </a:rPr>
              <a:t>2. </a:t>
            </a:r>
            <a:r>
              <a:rPr b="1" i="0" lang="en-US" sz="2200" u="none" cap="none" strike="noStrike">
                <a:solidFill>
                  <a:schemeClr val="dk1"/>
                </a:solidFill>
                <a:latin typeface="Times New Roman"/>
                <a:ea typeface="Times New Roman"/>
                <a:cs typeface="Times New Roman"/>
                <a:sym typeface="Times New Roman"/>
              </a:rPr>
              <a:t>Instinct:</a:t>
            </a:r>
            <a:r>
              <a:rPr b="0" i="0" lang="en-US" sz="2200" u="none" cap="none" strike="noStrike">
                <a:solidFill>
                  <a:schemeClr val="dk1"/>
                </a:solidFill>
                <a:latin typeface="Times New Roman"/>
                <a:ea typeface="Times New Roman"/>
                <a:cs typeface="Times New Roman"/>
                <a:sym typeface="Times New Roman"/>
              </a:rPr>
              <a:t> unchanging, biologically inherited pattern.</a:t>
            </a:r>
            <a:endParaRPr b="0" i="0" sz="1400" u="none" cap="none" strike="noStrike">
              <a:solidFill>
                <a:srgbClr val="000000"/>
              </a:solidFill>
              <a:latin typeface="Arial"/>
              <a:ea typeface="Arial"/>
              <a:cs typeface="Arial"/>
              <a:sym typeface="Arial"/>
            </a:endParaRPr>
          </a:p>
          <a:p>
            <a:pPr indent="-609600" lvl="0" marL="609600" marR="0" rtl="0" algn="l">
              <a:lnSpc>
                <a:spcPct val="100000"/>
              </a:lnSpc>
              <a:spcBef>
                <a:spcPts val="1200"/>
              </a:spcBef>
              <a:spcAft>
                <a:spcPts val="0"/>
              </a:spcAft>
              <a:buClr>
                <a:schemeClr val="dk1"/>
              </a:buClr>
              <a:buSzPts val="550"/>
              <a:buFont typeface="Times New Roman"/>
              <a:buNone/>
            </a:pPr>
            <a:r>
              <a:rPr b="0" i="0" lang="en-US" sz="2200" u="none" cap="none" strike="noStrike">
                <a:solidFill>
                  <a:schemeClr val="dk1"/>
                </a:solidFill>
                <a:latin typeface="Times New Roman"/>
                <a:ea typeface="Times New Roman"/>
                <a:cs typeface="Times New Roman"/>
                <a:sym typeface="Times New Roman"/>
              </a:rPr>
              <a:t>3. </a:t>
            </a:r>
            <a:r>
              <a:rPr b="1" i="0" lang="en-US" sz="2200" u="none" cap="none" strike="noStrike">
                <a:solidFill>
                  <a:schemeClr val="dk1"/>
                </a:solidFill>
                <a:latin typeface="Times New Roman"/>
                <a:ea typeface="Times New Roman"/>
                <a:cs typeface="Times New Roman"/>
                <a:sym typeface="Times New Roman"/>
              </a:rPr>
              <a:t>Social environment and learning.</a:t>
            </a:r>
            <a:r>
              <a:rPr b="0" i="0" lang="en-US" sz="2200" u="none" cap="none" strike="noStrike">
                <a:solidFill>
                  <a:schemeClr val="dk1"/>
                </a:solidFill>
                <a:latin typeface="Times New Roman"/>
                <a:ea typeface="Times New Roman"/>
                <a:cs typeface="Times New Roman"/>
                <a:sym typeface="Times New Roman"/>
              </a:rPr>
              <a:t> Most Social scientists believe that environmental or nurture has the greatest influence. (Pavlov &amp; dogs salivate).</a:t>
            </a:r>
            <a:r>
              <a:rPr b="0" i="0" lang="en-US" sz="2200" u="none" cap="none" strike="noStrike">
                <a:solidFill>
                  <a:schemeClr val="dk1"/>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 name="Shape 474"/>
        <p:cNvGrpSpPr/>
        <p:nvPr/>
      </p:nvGrpSpPr>
      <p:grpSpPr>
        <a:xfrm>
          <a:off x="0" y="0"/>
          <a:ext cx="0" cy="0"/>
          <a:chOff x="0" y="0"/>
          <a:chExt cx="0" cy="0"/>
        </a:xfrm>
      </p:grpSpPr>
      <p:sp>
        <p:nvSpPr>
          <p:cNvPr id="475" name="Google Shape;475;p3"/>
          <p:cNvSpPr txBox="1"/>
          <p:nvPr/>
        </p:nvSpPr>
        <p:spPr>
          <a:xfrm>
            <a:off x="335360" y="561255"/>
            <a:ext cx="6737400" cy="83100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EE6CC1"/>
              </a:buClr>
              <a:buSzPts val="4800"/>
              <a:buFont typeface="Arial"/>
              <a:buNone/>
            </a:pPr>
            <a:r>
              <a:rPr b="1" i="0" lang="en-US" sz="4800" u="none" cap="none" strike="noStrike">
                <a:solidFill>
                  <a:srgbClr val="EE6CC1"/>
                </a:solidFill>
                <a:latin typeface="Arial"/>
                <a:ea typeface="Arial"/>
                <a:cs typeface="Arial"/>
                <a:sym typeface="Arial"/>
              </a:rPr>
              <a:t>Learning outcomes</a:t>
            </a:r>
            <a:endParaRPr b="1" i="0" sz="4800" u="none" cap="none" strike="noStrike">
              <a:solidFill>
                <a:srgbClr val="EE6CC1"/>
              </a:solidFill>
              <a:latin typeface="Arial"/>
              <a:ea typeface="Arial"/>
              <a:cs typeface="Arial"/>
              <a:sym typeface="Arial"/>
            </a:endParaRPr>
          </a:p>
        </p:txBody>
      </p:sp>
      <p:sp>
        <p:nvSpPr>
          <p:cNvPr id="476" name="Google Shape;476;p3"/>
          <p:cNvSpPr/>
          <p:nvPr/>
        </p:nvSpPr>
        <p:spPr>
          <a:xfrm>
            <a:off x="551384" y="1922977"/>
            <a:ext cx="8064896" cy="400110"/>
          </a:xfrm>
          <a:prstGeom prst="rect">
            <a:avLst/>
          </a:prstGeom>
          <a:noFill/>
          <a:ln>
            <a:noFill/>
          </a:ln>
        </p:spPr>
        <p:txBody>
          <a:bodyPr anchorCtr="0" anchor="t" bIns="45700" lIns="91425" spcFirstLastPara="1" rIns="91425" wrap="square" tIns="45700">
            <a:spAutoFit/>
          </a:bodyPr>
          <a:lstStyle/>
          <a:p>
            <a:pPr indent="0" lvl="1" marL="457200" marR="0" rtl="0" algn="l">
              <a:lnSpc>
                <a:spcPct val="80000"/>
              </a:lnSpc>
              <a:spcBef>
                <a:spcPts val="0"/>
              </a:spcBef>
              <a:spcAft>
                <a:spcPts val="0"/>
              </a:spcAft>
              <a:buClr>
                <a:srgbClr val="000000"/>
              </a:buClr>
              <a:buSzPts val="2400"/>
              <a:buFont typeface="Arial"/>
              <a:buNone/>
            </a:pPr>
            <a:r>
              <a:rPr b="1" i="0" lang="en-US" sz="2400" u="none" cap="none" strike="noStrike">
                <a:solidFill>
                  <a:srgbClr val="000000"/>
                </a:solidFill>
                <a:latin typeface="Arial"/>
                <a:ea typeface="Arial"/>
                <a:cs typeface="Arial"/>
                <a:sym typeface="Arial"/>
              </a:rPr>
              <a:t>By the end of the session, you will be able to:</a:t>
            </a:r>
            <a:endParaRPr b="0" i="0" sz="1400" u="none" cap="none" strike="noStrike">
              <a:solidFill>
                <a:srgbClr val="000000"/>
              </a:solidFill>
              <a:latin typeface="Arial"/>
              <a:ea typeface="Arial"/>
              <a:cs typeface="Arial"/>
              <a:sym typeface="Arial"/>
            </a:endParaRPr>
          </a:p>
        </p:txBody>
      </p:sp>
      <p:sp>
        <p:nvSpPr>
          <p:cNvPr id="477" name="Google Shape;477;p3"/>
          <p:cNvSpPr/>
          <p:nvPr/>
        </p:nvSpPr>
        <p:spPr>
          <a:xfrm>
            <a:off x="2144927" y="2708920"/>
            <a:ext cx="8424936" cy="2380098"/>
          </a:xfrm>
          <a:prstGeom prst="rect">
            <a:avLst/>
          </a:prstGeom>
          <a:noFill/>
          <a:ln>
            <a:noFill/>
          </a:ln>
        </p:spPr>
        <p:txBody>
          <a:bodyPr anchorCtr="0" anchor="t" bIns="45700" lIns="91425" spcFirstLastPara="1" rIns="91425" wrap="square" tIns="45700">
            <a:spAutoFit/>
          </a:bodyPr>
          <a:lstStyle/>
          <a:p>
            <a:pPr indent="-381000" lvl="0" marL="457200" marR="0" rtl="0" algn="l">
              <a:lnSpc>
                <a:spcPct val="100000"/>
              </a:lnSpc>
              <a:spcBef>
                <a:spcPts val="0"/>
              </a:spcBef>
              <a:spcAft>
                <a:spcPts val="0"/>
              </a:spcAft>
              <a:buClr>
                <a:srgbClr val="000000"/>
              </a:buClr>
              <a:buSzPts val="2400"/>
              <a:buFont typeface="Arial"/>
              <a:buChar char="●"/>
            </a:pPr>
            <a:r>
              <a:rPr b="0" i="0" lang="en-US" sz="2400" u="none" cap="none" strike="noStrike">
                <a:solidFill>
                  <a:srgbClr val="000000"/>
                </a:solidFill>
                <a:latin typeface="Arial"/>
                <a:ea typeface="Arial"/>
                <a:cs typeface="Arial"/>
                <a:sym typeface="Arial"/>
              </a:rPr>
              <a:t>Recognize and employ personality adjectives</a:t>
            </a:r>
            <a:endParaRPr b="0" i="0" sz="1400" u="none" cap="none" strike="noStrike">
              <a:solidFill>
                <a:srgbClr val="000000"/>
              </a:solidFill>
              <a:latin typeface="Arial"/>
              <a:ea typeface="Arial"/>
              <a:cs typeface="Arial"/>
              <a:sym typeface="Arial"/>
            </a:endParaRPr>
          </a:p>
          <a:p>
            <a:pPr indent="-381000" lvl="0" marL="457200" marR="0" rtl="0" algn="l">
              <a:lnSpc>
                <a:spcPct val="100000"/>
              </a:lnSpc>
              <a:spcBef>
                <a:spcPts val="0"/>
              </a:spcBef>
              <a:spcAft>
                <a:spcPts val="0"/>
              </a:spcAft>
              <a:buClr>
                <a:srgbClr val="000000"/>
              </a:buClr>
              <a:buSzPts val="2400"/>
              <a:buFont typeface="Arial"/>
              <a:buChar char="●"/>
            </a:pPr>
            <a:r>
              <a:rPr b="0" i="0" lang="en-US" sz="2400" u="none" cap="none" strike="noStrike">
                <a:solidFill>
                  <a:srgbClr val="000000"/>
                </a:solidFill>
                <a:latin typeface="Arial"/>
                <a:ea typeface="Arial"/>
                <a:cs typeface="Arial"/>
                <a:sym typeface="Arial"/>
              </a:rPr>
              <a:t>Relate birth order to personalities</a:t>
            </a:r>
            <a:endParaRPr b="0" i="0" sz="2400" u="none" cap="none" strike="noStrike">
              <a:solidFill>
                <a:srgbClr val="000000"/>
              </a:solidFill>
              <a:latin typeface="Arial"/>
              <a:ea typeface="Arial"/>
              <a:cs typeface="Arial"/>
              <a:sym typeface="Arial"/>
            </a:endParaRPr>
          </a:p>
          <a:p>
            <a:pPr indent="-381000" lvl="0" marL="457200" marR="0" rtl="0" algn="l">
              <a:lnSpc>
                <a:spcPct val="100000"/>
              </a:lnSpc>
              <a:spcBef>
                <a:spcPts val="0"/>
              </a:spcBef>
              <a:spcAft>
                <a:spcPts val="0"/>
              </a:spcAft>
              <a:buClr>
                <a:srgbClr val="000000"/>
              </a:buClr>
              <a:buSzPts val="2400"/>
              <a:buFont typeface="Arial"/>
              <a:buChar char="●"/>
            </a:pPr>
            <a:r>
              <a:rPr b="0" i="0" lang="en-US" sz="2400" u="none" cap="none" strike="noStrike">
                <a:solidFill>
                  <a:srgbClr val="000000"/>
                </a:solidFill>
                <a:latin typeface="Arial"/>
                <a:ea typeface="Arial"/>
                <a:cs typeface="Arial"/>
                <a:sym typeface="Arial"/>
              </a:rPr>
              <a:t>Reinvest the target language in speaking</a:t>
            </a:r>
            <a:endParaRPr b="0" i="0" sz="2400" u="none" cap="none" strike="noStrike">
              <a:solidFill>
                <a:srgbClr val="000000"/>
              </a:solidFill>
              <a:latin typeface="Arial"/>
              <a:ea typeface="Arial"/>
              <a:cs typeface="Arial"/>
              <a:sym typeface="Arial"/>
            </a:endParaRPr>
          </a:p>
          <a:p>
            <a:pPr indent="-158750" lvl="0" marL="285750" marR="0" rtl="0" algn="l">
              <a:lnSpc>
                <a:spcPct val="200000"/>
              </a:lnSpc>
              <a:spcBef>
                <a:spcPts val="0"/>
              </a:spcBef>
              <a:spcAft>
                <a:spcPts val="0"/>
              </a:spcAft>
              <a:buClr>
                <a:srgbClr val="000000"/>
              </a:buClr>
              <a:buSzPts val="2000"/>
              <a:buFont typeface="Arial"/>
              <a:buNone/>
            </a:pPr>
            <a:r>
              <a:t/>
            </a:r>
            <a:endParaRPr b="1" i="0" sz="2000" u="none" cap="none" strike="noStrike">
              <a:solidFill>
                <a:srgbClr val="000000"/>
              </a:solidFill>
              <a:latin typeface="Arial"/>
              <a:ea typeface="Arial"/>
              <a:cs typeface="Arial"/>
              <a:sym typeface="Arial"/>
            </a:endParaRPr>
          </a:p>
          <a:p>
            <a:pPr indent="-158750" lvl="0" marL="285750" marR="0" rtl="0" algn="l">
              <a:lnSpc>
                <a:spcPct val="200000"/>
              </a:lnSpc>
              <a:spcBef>
                <a:spcPts val="0"/>
              </a:spcBef>
              <a:spcAft>
                <a:spcPts val="0"/>
              </a:spcAft>
              <a:buClr>
                <a:srgbClr val="000000"/>
              </a:buClr>
              <a:buSzPts val="2000"/>
              <a:buFont typeface="Arial"/>
              <a:buNone/>
            </a:pPr>
            <a:r>
              <a:t/>
            </a:r>
            <a:endParaRPr b="1" i="0" sz="2000" u="none" cap="none" strike="noStrike">
              <a:solidFill>
                <a:srgbClr val="000000"/>
              </a:solidFill>
              <a:latin typeface="Arial"/>
              <a:ea typeface="Arial"/>
              <a:cs typeface="Arial"/>
              <a:sym typeface="Arial"/>
            </a:endParaRPr>
          </a:p>
        </p:txBody>
      </p:sp>
      <p:sp>
        <p:nvSpPr>
          <p:cNvPr id="478" name="Google Shape;478;p3"/>
          <p:cNvSpPr txBox="1"/>
          <p:nvPr/>
        </p:nvSpPr>
        <p:spPr>
          <a:xfrm>
            <a:off x="11854601" y="6488672"/>
            <a:ext cx="337399" cy="369328"/>
          </a:xfrm>
          <a:prstGeom prst="rect">
            <a:avLst/>
          </a:prstGeom>
          <a:noFill/>
          <a:ln>
            <a:noFill/>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rgbClr val="000000"/>
                </a:solidFill>
                <a:latin typeface="Arial"/>
                <a:ea typeface="Arial"/>
                <a:cs typeface="Arial"/>
                <a:sym typeface="Arial"/>
              </a:rPr>
              <a:t>2</a:t>
            </a:r>
            <a:endParaRPr b="1" i="0" sz="1800" u="none" cap="none" strike="noStrike">
              <a:solidFill>
                <a:srgbClr val="000000"/>
              </a:solidFill>
              <a:latin typeface="Arial"/>
              <a:ea typeface="Arial"/>
              <a:cs typeface="Arial"/>
              <a:sym typeface="Arial"/>
            </a:endParaRPr>
          </a:p>
        </p:txBody>
      </p:sp>
    </p:spTree>
  </p:cSld>
  <p:clrMapOvr>
    <a:masterClrMapping/>
  </p:clrMapOvr>
  <p:transition spd="slow">
    <p:push/>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7">
                                            <p:txEl>
                                              <p:pRg end="0" st="0"/>
                                            </p:txEl>
                                          </p:spTgt>
                                        </p:tgtEl>
                                        <p:attrNameLst>
                                          <p:attrName>style.visibility</p:attrName>
                                        </p:attrNameLst>
                                      </p:cBhvr>
                                      <p:to>
                                        <p:strVal val="visible"/>
                                      </p:to>
                                    </p:set>
                                    <p:animEffect filter="fade" transition="in">
                                      <p:cBhvr>
                                        <p:cTn dur="500"/>
                                        <p:tgtEl>
                                          <p:spTgt spid="47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7">
                                            <p:txEl>
                                              <p:pRg end="1" st="1"/>
                                            </p:txEl>
                                          </p:spTgt>
                                        </p:tgtEl>
                                        <p:attrNameLst>
                                          <p:attrName>style.visibility</p:attrName>
                                        </p:attrNameLst>
                                      </p:cBhvr>
                                      <p:to>
                                        <p:strVal val="visible"/>
                                      </p:to>
                                    </p:set>
                                    <p:animEffect filter="fade" transition="in">
                                      <p:cBhvr>
                                        <p:cTn dur="500"/>
                                        <p:tgtEl>
                                          <p:spTgt spid="47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7">
                                            <p:txEl>
                                              <p:pRg end="2" st="2"/>
                                            </p:txEl>
                                          </p:spTgt>
                                        </p:tgtEl>
                                        <p:attrNameLst>
                                          <p:attrName>style.visibility</p:attrName>
                                        </p:attrNameLst>
                                      </p:cBhvr>
                                      <p:to>
                                        <p:strVal val="visible"/>
                                      </p:to>
                                    </p:set>
                                    <p:animEffect filter="fade" transition="in">
                                      <p:cBhvr>
                                        <p:cTn dur="500"/>
                                        <p:tgtEl>
                                          <p:spTgt spid="477">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7">
                                            <p:txEl>
                                              <p:pRg end="3" st="3"/>
                                            </p:txEl>
                                          </p:spTgt>
                                        </p:tgtEl>
                                        <p:attrNameLst>
                                          <p:attrName>style.visibility</p:attrName>
                                        </p:attrNameLst>
                                      </p:cBhvr>
                                      <p:to>
                                        <p:strVal val="visible"/>
                                      </p:to>
                                    </p:set>
                                    <p:animEffect filter="fade" transition="in">
                                      <p:cBhvr>
                                        <p:cTn dur="500"/>
                                        <p:tgtEl>
                                          <p:spTgt spid="477">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7">
                                            <p:txEl>
                                              <p:pRg end="4" st="4"/>
                                            </p:txEl>
                                          </p:spTgt>
                                        </p:tgtEl>
                                        <p:attrNameLst>
                                          <p:attrName>style.visibility</p:attrName>
                                        </p:attrNameLst>
                                      </p:cBhvr>
                                      <p:to>
                                        <p:strVal val="visible"/>
                                      </p:to>
                                    </p:set>
                                    <p:animEffect filter="fade" transition="in">
                                      <p:cBhvr>
                                        <p:cTn dur="500"/>
                                        <p:tgtEl>
                                          <p:spTgt spid="477">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1" name="Shape 761"/>
        <p:cNvGrpSpPr/>
        <p:nvPr/>
      </p:nvGrpSpPr>
      <p:grpSpPr>
        <a:xfrm>
          <a:off x="0" y="0"/>
          <a:ext cx="0" cy="0"/>
          <a:chOff x="0" y="0"/>
          <a:chExt cx="0" cy="0"/>
        </a:xfrm>
      </p:grpSpPr>
      <p:sp>
        <p:nvSpPr>
          <p:cNvPr id="762" name="Google Shape;762;p199"/>
          <p:cNvSpPr txBox="1"/>
          <p:nvPr/>
        </p:nvSpPr>
        <p:spPr>
          <a:xfrm>
            <a:off x="566180" y="45900"/>
            <a:ext cx="10833933" cy="6812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700"/>
              <a:buFont typeface="Times New Roman"/>
              <a:buNone/>
            </a:pPr>
            <a:r>
              <a:rPr b="1" i="0" lang="en-US" sz="2800" u="none" cap="none" strike="noStrike">
                <a:solidFill>
                  <a:schemeClr val="accent1"/>
                </a:solidFill>
                <a:latin typeface="Times New Roman"/>
                <a:ea typeface="Times New Roman"/>
                <a:cs typeface="Times New Roman"/>
                <a:sym typeface="Times New Roman"/>
              </a:rPr>
              <a:t>Four main factors which determine Personality:</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1200"/>
              </a:spcBef>
              <a:spcAft>
                <a:spcPts val="0"/>
              </a:spcAft>
              <a:buClr>
                <a:schemeClr val="dk1"/>
              </a:buClr>
              <a:buSzPts val="700"/>
              <a:buFont typeface="Times New Roman"/>
              <a:buNone/>
            </a:pPr>
            <a:r>
              <a:rPr b="0" i="0" lang="en-US" sz="2800" u="none" cap="none" strike="noStrike">
                <a:solidFill>
                  <a:srgbClr val="9B116B"/>
                </a:solidFill>
                <a:latin typeface="Times New Roman"/>
                <a:ea typeface="Times New Roman"/>
                <a:cs typeface="Times New Roman"/>
                <a:sym typeface="Times New Roman"/>
              </a:rPr>
              <a:t>1.  </a:t>
            </a:r>
            <a:r>
              <a:rPr b="1" i="0" lang="en-US" sz="2800" u="none" cap="none" strike="noStrike">
                <a:solidFill>
                  <a:srgbClr val="9B116B"/>
                </a:solidFill>
                <a:latin typeface="Times New Roman"/>
                <a:ea typeface="Times New Roman"/>
                <a:cs typeface="Times New Roman"/>
                <a:sym typeface="Times New Roman"/>
              </a:rPr>
              <a:t>Heredity:</a:t>
            </a:r>
            <a:r>
              <a:rPr b="0" i="0" lang="en-US" sz="2800" u="none" cap="none" strike="noStrike">
                <a:solidFill>
                  <a:srgbClr val="9B116B"/>
                </a:solidFill>
                <a:latin typeface="Times New Roman"/>
                <a:ea typeface="Times New Roman"/>
                <a:cs typeface="Times New Roman"/>
                <a:sym typeface="Times New Roman"/>
              </a:rPr>
              <a:t> </a:t>
            </a:r>
            <a:r>
              <a:rPr b="0" i="0" lang="en-US" sz="2800" u="none" cap="none" strike="noStrike">
                <a:solidFill>
                  <a:schemeClr val="dk1"/>
                </a:solidFill>
                <a:latin typeface="Times New Roman"/>
                <a:ea typeface="Times New Roman"/>
                <a:cs typeface="Times New Roman"/>
                <a:sym typeface="Times New Roman"/>
              </a:rPr>
              <a:t>What you are born with can also include certain aptitudes: a capacity to learn a particular skill like art or music.</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1000"/>
              </a:spcBef>
              <a:spcAft>
                <a:spcPts val="0"/>
              </a:spcAft>
              <a:buClr>
                <a:schemeClr val="dk1"/>
              </a:buClr>
              <a:buSzPts val="700"/>
              <a:buFont typeface="Times New Roman"/>
              <a:buNone/>
            </a:pPr>
            <a:r>
              <a:rPr b="0" i="0" lang="en-US" sz="2800" u="none" cap="none" strike="noStrike">
                <a:solidFill>
                  <a:srgbClr val="9B126C"/>
                </a:solidFill>
                <a:latin typeface="Times New Roman"/>
                <a:ea typeface="Times New Roman"/>
                <a:cs typeface="Times New Roman"/>
                <a:sym typeface="Times New Roman"/>
              </a:rPr>
              <a:t> 2.  </a:t>
            </a:r>
            <a:r>
              <a:rPr b="1" i="0" lang="en-US" sz="2800" u="none" cap="none" strike="noStrike">
                <a:solidFill>
                  <a:srgbClr val="9B126C"/>
                </a:solidFill>
                <a:latin typeface="Times New Roman"/>
                <a:ea typeface="Times New Roman"/>
                <a:cs typeface="Times New Roman"/>
                <a:sym typeface="Times New Roman"/>
              </a:rPr>
              <a:t>Birth Order:</a:t>
            </a:r>
            <a:r>
              <a:rPr b="0" i="0" lang="en-US" sz="2800" u="none" cap="none" strike="noStrike">
                <a:solidFill>
                  <a:srgbClr val="9B126C"/>
                </a:solidFill>
                <a:latin typeface="Times New Roman"/>
                <a:ea typeface="Times New Roman"/>
                <a:cs typeface="Times New Roman"/>
                <a:sym typeface="Times New Roman"/>
              </a:rPr>
              <a:t>  </a:t>
            </a:r>
            <a:r>
              <a:rPr b="0" i="0" lang="en-US" sz="2800" u="none" cap="none" strike="noStrike">
                <a:solidFill>
                  <a:schemeClr val="dk1"/>
                </a:solidFill>
                <a:latin typeface="Times New Roman"/>
                <a:ea typeface="Times New Roman"/>
                <a:cs typeface="Times New Roman"/>
                <a:sym typeface="Times New Roman"/>
              </a:rPr>
              <a:t>Our personalities are also influenced by whether we have 	brothers, sisters, both, or neither.  Birth order can affect views of the world.</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rPr b="0" i="0" lang="en-US" sz="2800" u="none" cap="none" strike="noStrike">
                <a:solidFill>
                  <a:srgbClr val="9B126C"/>
                </a:solidFill>
                <a:latin typeface="Times New Roman"/>
                <a:ea typeface="Times New Roman"/>
                <a:cs typeface="Times New Roman"/>
                <a:sym typeface="Times New Roman"/>
              </a:rPr>
              <a:t>3.  </a:t>
            </a:r>
            <a:r>
              <a:rPr b="1" i="0" lang="en-US" sz="2800" u="none" cap="none" strike="noStrike">
                <a:solidFill>
                  <a:srgbClr val="9B126C"/>
                </a:solidFill>
                <a:latin typeface="Times New Roman"/>
                <a:ea typeface="Times New Roman"/>
                <a:cs typeface="Times New Roman"/>
                <a:sym typeface="Times New Roman"/>
              </a:rPr>
              <a:t>Parental Characteristics:</a:t>
            </a:r>
            <a:r>
              <a:rPr b="0" i="0" lang="en-US" sz="2800" u="none" cap="none" strike="noStrike">
                <a:solidFill>
                  <a:srgbClr val="9B126C"/>
                </a:solidFill>
                <a:latin typeface="Times New Roman"/>
                <a:ea typeface="Times New Roman"/>
                <a:cs typeface="Times New Roman"/>
                <a:sym typeface="Times New Roman"/>
              </a:rPr>
              <a:t>  </a:t>
            </a:r>
            <a:r>
              <a:rPr b="0" i="0" lang="en-US" sz="2800" u="none" cap="none" strike="noStrike">
                <a:solidFill>
                  <a:schemeClr val="dk1"/>
                </a:solidFill>
                <a:latin typeface="Times New Roman"/>
                <a:ea typeface="Times New Roman"/>
                <a:cs typeface="Times New Roman"/>
                <a:sym typeface="Times New Roman"/>
              </a:rPr>
              <a:t>for example; age of parents can  have an	 </a:t>
            </a:r>
            <a:r>
              <a:rPr lang="en-US" sz="2800">
                <a:solidFill>
                  <a:schemeClr val="dk1"/>
                </a:solidFill>
                <a:latin typeface="Times New Roman"/>
                <a:ea typeface="Times New Roman"/>
                <a:cs typeface="Times New Roman"/>
                <a:sym typeface="Times New Roman"/>
              </a:rPr>
              <a:t>e</a:t>
            </a:r>
            <a:r>
              <a:rPr b="0" i="0" lang="en-US" sz="2800" u="none" cap="none" strike="noStrike">
                <a:solidFill>
                  <a:schemeClr val="dk1"/>
                </a:solidFill>
                <a:latin typeface="Times New Roman"/>
                <a:ea typeface="Times New Roman"/>
                <a:cs typeface="Times New Roman"/>
                <a:sym typeface="Times New Roman"/>
              </a:rPr>
              <a:t>ffect on children</a:t>
            </a:r>
            <a:r>
              <a:rPr b="0" i="0" lang="en-US" sz="2800" u="none" cap="none" strike="noStrike">
                <a:solidFill>
                  <a:schemeClr val="dk1"/>
                </a:solidFill>
                <a:latin typeface="Arial"/>
                <a:ea typeface="Arial"/>
                <a:cs typeface="Arial"/>
                <a:sym typeface="Arial"/>
              </a:rPr>
              <a:t>’</a:t>
            </a:r>
            <a:r>
              <a:rPr b="0" i="0" lang="en-US" sz="2800" u="none" cap="none" strike="noStrike">
                <a:solidFill>
                  <a:schemeClr val="dk1"/>
                </a:solidFill>
                <a:latin typeface="Times New Roman"/>
                <a:ea typeface="Times New Roman"/>
                <a:cs typeface="Times New Roman"/>
                <a:sym typeface="Times New Roman"/>
              </a:rPr>
              <a:t>s development.  Also; level of education, religious 	orientation, economic status, cultural heritage, and occupation.</a:t>
            </a:r>
            <a:endParaRPr b="0" i="0" sz="28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2800"/>
              <a:buFont typeface="Arial"/>
              <a:buNone/>
            </a:pPr>
            <a:r>
              <a:rPr b="0" i="0" lang="en-US" sz="2800" u="none" cap="none" strike="noStrike">
                <a:solidFill>
                  <a:srgbClr val="9B126C"/>
                </a:solidFill>
                <a:latin typeface="Times New Roman"/>
                <a:ea typeface="Times New Roman"/>
                <a:cs typeface="Times New Roman"/>
                <a:sym typeface="Times New Roman"/>
              </a:rPr>
              <a:t>4.  </a:t>
            </a:r>
            <a:r>
              <a:rPr b="1" i="0" lang="en-US" sz="2800" u="none" cap="none" strike="noStrike">
                <a:solidFill>
                  <a:srgbClr val="9B126C"/>
                </a:solidFill>
                <a:latin typeface="Times New Roman"/>
                <a:ea typeface="Times New Roman"/>
                <a:cs typeface="Times New Roman"/>
                <a:sym typeface="Times New Roman"/>
              </a:rPr>
              <a:t>Cultural Environment:</a:t>
            </a:r>
            <a:r>
              <a:rPr b="0" i="0" lang="en-US" sz="2800" u="none" cap="none" strike="noStrike">
                <a:solidFill>
                  <a:srgbClr val="9B126C"/>
                </a:solidFill>
                <a:latin typeface="Times New Roman"/>
                <a:ea typeface="Times New Roman"/>
                <a:cs typeface="Times New Roman"/>
                <a:sym typeface="Times New Roman"/>
              </a:rPr>
              <a:t>  </a:t>
            </a:r>
            <a:r>
              <a:rPr b="0" i="0" lang="en-US" sz="2800" u="none" cap="none" strike="noStrike">
                <a:solidFill>
                  <a:schemeClr val="dk1"/>
                </a:solidFill>
                <a:latin typeface="Times New Roman"/>
                <a:ea typeface="Times New Roman"/>
                <a:cs typeface="Times New Roman"/>
                <a:sym typeface="Times New Roman"/>
              </a:rPr>
              <a:t>determines basic types of personalities that	 will be found in a society.  Each culture has model personality types; 	I.e. U.S. = competitiveness, assertiveness, and individualism</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1000"/>
              </a:spcBef>
              <a:spcAft>
                <a:spcPts val="0"/>
              </a:spcAft>
              <a:buClr>
                <a:schemeClr val="dk1"/>
              </a:buClr>
              <a:buSzPts val="700"/>
              <a:buFont typeface="Times New Roman"/>
              <a:buNone/>
            </a:pPr>
            <a:r>
              <a:t/>
            </a:r>
            <a:endParaRPr b="0" i="0" sz="2800" u="none" cap="none" strike="noStrike">
              <a:solidFill>
                <a:schemeClr val="dk1"/>
              </a:solidFill>
              <a:latin typeface="Times New Roman"/>
              <a:ea typeface="Times New Roman"/>
              <a:cs typeface="Times New Roman"/>
              <a:sym typeface="Times New Roman"/>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6" name="Shape 766"/>
        <p:cNvGrpSpPr/>
        <p:nvPr/>
      </p:nvGrpSpPr>
      <p:grpSpPr>
        <a:xfrm>
          <a:off x="0" y="0"/>
          <a:ext cx="0" cy="0"/>
          <a:chOff x="0" y="0"/>
          <a:chExt cx="0" cy="0"/>
        </a:xfrm>
      </p:grpSpPr>
      <p:sp>
        <p:nvSpPr>
          <p:cNvPr id="767" name="Google Shape;767;p200"/>
          <p:cNvSpPr txBox="1"/>
          <p:nvPr>
            <p:ph idx="1" type="body"/>
          </p:nvPr>
        </p:nvSpPr>
        <p:spPr>
          <a:xfrm>
            <a:off x="101600" y="375550"/>
            <a:ext cx="11988800" cy="5257800"/>
          </a:xfrm>
          <a:prstGeom prst="rect">
            <a:avLst/>
          </a:prstGeom>
          <a:noFill/>
          <a:ln>
            <a:noFill/>
          </a:ln>
        </p:spPr>
        <p:txBody>
          <a:bodyPr anchorCtr="0" anchor="t" bIns="45700" lIns="91425" spcFirstLastPara="1" rIns="91425" wrap="square" tIns="45700">
            <a:noAutofit/>
          </a:bodyPr>
          <a:lstStyle/>
          <a:p>
            <a:pPr indent="-342900" lvl="0" marL="342900" marR="0" rtl="0" algn="ctr">
              <a:lnSpc>
                <a:spcPct val="80000"/>
              </a:lnSpc>
              <a:spcBef>
                <a:spcPts val="0"/>
              </a:spcBef>
              <a:spcAft>
                <a:spcPts val="0"/>
              </a:spcAft>
              <a:buClr>
                <a:schemeClr val="hlink"/>
              </a:buClr>
              <a:buSzPts val="700"/>
              <a:buFont typeface="Noto Sans Symbols"/>
              <a:buNone/>
            </a:pPr>
            <a:r>
              <a:rPr b="1" i="1" lang="en-US" sz="2800" u="sng" cap="none" strike="noStrike">
                <a:solidFill>
                  <a:srgbClr val="9B116B"/>
                </a:solidFill>
                <a:latin typeface="Arial"/>
                <a:ea typeface="Arial"/>
                <a:cs typeface="Arial"/>
                <a:sym typeface="Arial"/>
              </a:rPr>
              <a:t>True or False </a:t>
            </a:r>
            <a:endParaRPr b="1" i="1" sz="2800" u="sng" cap="none" strike="noStrike">
              <a:solidFill>
                <a:srgbClr val="9B116B"/>
              </a:solidFill>
              <a:latin typeface="Arial"/>
              <a:ea typeface="Arial"/>
              <a:cs typeface="Arial"/>
              <a:sym typeface="Arial"/>
            </a:endParaRPr>
          </a:p>
          <a:p>
            <a:pPr indent="-342900" lvl="0" marL="342900" marR="0" rtl="0" algn="ctr">
              <a:lnSpc>
                <a:spcPct val="80000"/>
              </a:lnSpc>
              <a:spcBef>
                <a:spcPts val="0"/>
              </a:spcBef>
              <a:spcAft>
                <a:spcPts val="0"/>
              </a:spcAft>
              <a:buClr>
                <a:schemeClr val="hlink"/>
              </a:buClr>
              <a:buSzPts val="700"/>
              <a:buFont typeface="Noto Sans Symbols"/>
              <a:buNone/>
            </a:pPr>
            <a:r>
              <a:t/>
            </a:r>
            <a:endParaRPr b="1" i="0" sz="2800" u="none" cap="none" strike="noStrike">
              <a:solidFill>
                <a:srgbClr val="9B116B"/>
              </a:solidFill>
              <a:latin typeface="Arial"/>
              <a:ea typeface="Arial"/>
              <a:cs typeface="Arial"/>
              <a:sym typeface="Arial"/>
            </a:endParaRPr>
          </a:p>
          <a:p>
            <a:pPr indent="-457200" lvl="0" marL="457200" rtl="0" algn="l">
              <a:lnSpc>
                <a:spcPct val="80000"/>
              </a:lnSpc>
              <a:spcBef>
                <a:spcPts val="560"/>
              </a:spcBef>
              <a:spcAft>
                <a:spcPts val="0"/>
              </a:spcAft>
              <a:buClr>
                <a:srgbClr val="FFFFFF"/>
              </a:buClr>
              <a:buSzPts val="2100"/>
              <a:buFont typeface="Noto Sans Symbols"/>
              <a:buChar char="✔"/>
            </a:pPr>
            <a:r>
              <a:rPr b="0" i="0" lang="en-US" sz="2800" u="none" cap="none" strike="noStrike">
                <a:solidFill>
                  <a:srgbClr val="000000"/>
                </a:solidFill>
                <a:latin typeface="Arial"/>
                <a:ea typeface="Arial"/>
                <a:cs typeface="Arial"/>
                <a:sym typeface="Arial"/>
              </a:rPr>
              <a:t>An individual’s personality is based on his or her genetic makeup, intelligence, and knowledge.  </a:t>
            </a:r>
            <a:endParaRPr/>
          </a:p>
          <a:p>
            <a:pPr indent="-457200" lvl="0" marL="457200" rtl="0" algn="l">
              <a:lnSpc>
                <a:spcPct val="80000"/>
              </a:lnSpc>
              <a:spcBef>
                <a:spcPts val="560"/>
              </a:spcBef>
              <a:spcAft>
                <a:spcPts val="0"/>
              </a:spcAft>
              <a:buClr>
                <a:srgbClr val="FFFFFF"/>
              </a:buClr>
              <a:buSzPts val="2100"/>
              <a:buFont typeface="Noto Sans Symbols"/>
              <a:buChar char="✔"/>
            </a:pPr>
            <a:r>
              <a:rPr b="0" i="0" lang="en-US" sz="2800" u="none" cap="none" strike="noStrike">
                <a:solidFill>
                  <a:srgbClr val="9B126C"/>
                </a:solidFill>
                <a:latin typeface="Arial"/>
                <a:ea typeface="Arial"/>
                <a:cs typeface="Arial"/>
                <a:sym typeface="Arial"/>
              </a:rPr>
              <a:t>True </a:t>
            </a:r>
            <a:endParaRPr/>
          </a:p>
          <a:p>
            <a:pPr indent="-457200" lvl="0" marL="457200" rtl="0" algn="l">
              <a:lnSpc>
                <a:spcPct val="80000"/>
              </a:lnSpc>
              <a:spcBef>
                <a:spcPts val="560"/>
              </a:spcBef>
              <a:spcAft>
                <a:spcPts val="0"/>
              </a:spcAft>
              <a:buClr>
                <a:srgbClr val="FFFFFF"/>
              </a:buClr>
              <a:buSzPts val="2100"/>
              <a:buFont typeface="Noto Sans Symbols"/>
              <a:buChar char="✔"/>
            </a:pPr>
            <a:r>
              <a:rPr b="0" i="0" lang="en-US" sz="2800" u="none" cap="none" strike="noStrike">
                <a:solidFill>
                  <a:srgbClr val="000000"/>
                </a:solidFill>
                <a:latin typeface="Arial"/>
                <a:ea typeface="Arial"/>
                <a:cs typeface="Arial"/>
                <a:sym typeface="Arial"/>
              </a:rPr>
              <a:t>People’s families, experiences, and interactions with others play a large role in shaping personality </a:t>
            </a:r>
            <a:endParaRPr/>
          </a:p>
          <a:p>
            <a:pPr indent="-457200" lvl="0" marL="457200" rtl="0" algn="l">
              <a:lnSpc>
                <a:spcPct val="80000"/>
              </a:lnSpc>
              <a:spcBef>
                <a:spcPts val="560"/>
              </a:spcBef>
              <a:spcAft>
                <a:spcPts val="0"/>
              </a:spcAft>
              <a:buClr>
                <a:srgbClr val="FFFFFF"/>
              </a:buClr>
              <a:buSzPts val="2100"/>
              <a:buFont typeface="Noto Sans Symbols"/>
              <a:buChar char="✔"/>
            </a:pPr>
            <a:r>
              <a:rPr b="0" i="0" lang="en-US" sz="2800" u="none" cap="none" strike="noStrike">
                <a:solidFill>
                  <a:srgbClr val="9B126C"/>
                </a:solidFill>
                <a:latin typeface="Arial"/>
                <a:ea typeface="Arial"/>
                <a:cs typeface="Arial"/>
                <a:sym typeface="Arial"/>
              </a:rPr>
              <a:t>False </a:t>
            </a:r>
            <a:endParaRPr/>
          </a:p>
          <a:p>
            <a:pPr indent="-457200" lvl="0" marL="457200" rtl="0" algn="l">
              <a:lnSpc>
                <a:spcPct val="80000"/>
              </a:lnSpc>
              <a:spcBef>
                <a:spcPts val="560"/>
              </a:spcBef>
              <a:spcAft>
                <a:spcPts val="0"/>
              </a:spcAft>
              <a:buClr>
                <a:srgbClr val="FFFFFF"/>
              </a:buClr>
              <a:buSzPts val="2100"/>
              <a:buFont typeface="Noto Sans Symbols"/>
              <a:buChar char="✔"/>
            </a:pPr>
            <a:r>
              <a:rPr b="0" i="0" lang="en-US" sz="2800" u="none" cap="none" strike="noStrike">
                <a:solidFill>
                  <a:srgbClr val="000000"/>
                </a:solidFill>
                <a:latin typeface="Arial"/>
                <a:ea typeface="Arial"/>
                <a:cs typeface="Arial"/>
                <a:sym typeface="Arial"/>
              </a:rPr>
              <a:t>Children develop basic skills  as a natural part of physical development </a:t>
            </a:r>
            <a:endParaRPr/>
          </a:p>
          <a:p>
            <a:pPr indent="-457200" lvl="0" marL="457200" rtl="0" algn="l">
              <a:lnSpc>
                <a:spcPct val="80000"/>
              </a:lnSpc>
              <a:spcBef>
                <a:spcPts val="560"/>
              </a:spcBef>
              <a:spcAft>
                <a:spcPts val="0"/>
              </a:spcAft>
              <a:buClr>
                <a:srgbClr val="FFFFFF"/>
              </a:buClr>
              <a:buSzPts val="2100"/>
              <a:buFont typeface="Noto Sans Symbols"/>
              <a:buChar char="✔"/>
            </a:pPr>
            <a:r>
              <a:rPr b="0" i="0" lang="en-US" sz="2800" u="none" cap="none" strike="noStrike">
                <a:solidFill>
                  <a:srgbClr val="9B126C"/>
                </a:solidFill>
                <a:latin typeface="Arial"/>
                <a:ea typeface="Arial"/>
                <a:cs typeface="Arial"/>
                <a:sym typeface="Arial"/>
              </a:rPr>
              <a:t>True </a:t>
            </a:r>
            <a:endParaRPr/>
          </a:p>
          <a:p>
            <a:pPr indent="-457200" lvl="0" marL="457200" rtl="0" algn="l">
              <a:lnSpc>
                <a:spcPct val="80000"/>
              </a:lnSpc>
              <a:spcBef>
                <a:spcPts val="560"/>
              </a:spcBef>
              <a:spcAft>
                <a:spcPts val="0"/>
              </a:spcAft>
              <a:buClr>
                <a:srgbClr val="FFFFFF"/>
              </a:buClr>
              <a:buSzPts val="2100"/>
              <a:buFont typeface="Noto Sans Symbols"/>
              <a:buChar char="✔"/>
            </a:pPr>
            <a:r>
              <a:rPr b="0" i="0" lang="en-US" sz="2800" u="none" cap="none" strike="noStrike">
                <a:solidFill>
                  <a:srgbClr val="000000"/>
                </a:solidFill>
                <a:latin typeface="Arial"/>
                <a:ea typeface="Arial"/>
                <a:cs typeface="Arial"/>
                <a:sym typeface="Arial"/>
              </a:rPr>
              <a:t>Children need contact with other people to learn to model and develop basic skills </a:t>
            </a:r>
            <a:endParaRPr/>
          </a:p>
          <a:p>
            <a:pPr indent="-457200" lvl="0" marL="457200" rtl="0" algn="l">
              <a:lnSpc>
                <a:spcPct val="80000"/>
              </a:lnSpc>
              <a:spcBef>
                <a:spcPts val="560"/>
              </a:spcBef>
              <a:spcAft>
                <a:spcPts val="0"/>
              </a:spcAft>
              <a:buClr>
                <a:srgbClr val="FFFFFF"/>
              </a:buClr>
              <a:buSzPts val="2100"/>
              <a:buFont typeface="Noto Sans Symbols"/>
              <a:buChar char="✔"/>
            </a:pPr>
            <a:r>
              <a:rPr b="0" i="0" lang="en-US" sz="2800" u="none" cap="none" strike="noStrike">
                <a:solidFill>
                  <a:srgbClr val="9B126C"/>
                </a:solidFill>
                <a:latin typeface="Arial"/>
                <a:ea typeface="Arial"/>
                <a:cs typeface="Arial"/>
                <a:sym typeface="Arial"/>
              </a:rPr>
              <a:t>False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1" name="Shape 771"/>
        <p:cNvGrpSpPr/>
        <p:nvPr/>
      </p:nvGrpSpPr>
      <p:grpSpPr>
        <a:xfrm>
          <a:off x="0" y="0"/>
          <a:ext cx="0" cy="0"/>
          <a:chOff x="0" y="0"/>
          <a:chExt cx="0" cy="0"/>
        </a:xfrm>
      </p:grpSpPr>
      <p:sp>
        <p:nvSpPr>
          <p:cNvPr id="772" name="Google Shape;772;p26"/>
          <p:cNvSpPr txBox="1"/>
          <p:nvPr/>
        </p:nvSpPr>
        <p:spPr>
          <a:xfrm>
            <a:off x="5807968" y="2248086"/>
            <a:ext cx="6384032" cy="646331"/>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chemeClr val="accent1"/>
              </a:buClr>
              <a:buSzPts val="3600"/>
              <a:buFont typeface="Arial"/>
              <a:buNone/>
            </a:pPr>
            <a:r>
              <a:rPr b="1" i="0" lang="en-US" sz="3600" u="none" cap="none" strike="noStrike">
                <a:solidFill>
                  <a:schemeClr val="accent1"/>
                </a:solidFill>
                <a:latin typeface="Arial"/>
                <a:ea typeface="Arial"/>
                <a:cs typeface="Arial"/>
                <a:sym typeface="Arial"/>
              </a:rPr>
              <a:t>3. Vocabulary practice</a:t>
            </a:r>
            <a:endParaRPr b="1" i="0" sz="3600" u="none" cap="none" strike="noStrike">
              <a:solidFill>
                <a:schemeClr val="accent1"/>
              </a:solidFill>
              <a:latin typeface="Arial"/>
              <a:ea typeface="Arial"/>
              <a:cs typeface="Arial"/>
              <a:sym typeface="Arial"/>
            </a:endParaRPr>
          </a:p>
        </p:txBody>
      </p:sp>
      <p:sp>
        <p:nvSpPr>
          <p:cNvPr id="773" name="Google Shape;773;p26"/>
          <p:cNvSpPr txBox="1"/>
          <p:nvPr/>
        </p:nvSpPr>
        <p:spPr>
          <a:xfrm>
            <a:off x="11712625" y="6488672"/>
            <a:ext cx="479376" cy="369328"/>
          </a:xfrm>
          <a:prstGeom prst="rect">
            <a:avLst/>
          </a:prstGeom>
          <a:noFill/>
          <a:ln>
            <a:noFill/>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rgbClr val="000000"/>
                </a:solidFill>
                <a:latin typeface="Arial"/>
                <a:ea typeface="Arial"/>
                <a:cs typeface="Arial"/>
                <a:sym typeface="Arial"/>
              </a:rPr>
              <a:t>22</a:t>
            </a:r>
            <a:endParaRPr b="1" i="0" sz="1800" u="none" cap="none" strike="noStrike">
              <a:solidFill>
                <a:srgbClr val="000000"/>
              </a:solidFill>
              <a:latin typeface="Arial"/>
              <a:ea typeface="Arial"/>
              <a:cs typeface="Arial"/>
              <a:sym typeface="Arial"/>
            </a:endParaRPr>
          </a:p>
        </p:txBody>
      </p:sp>
    </p:spTree>
  </p:cSld>
  <p:clrMapOvr>
    <a:masterClrMapping/>
  </p:clrMapOvr>
  <p:transition spd="slow">
    <p:push/>
  </p:transition>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7" name="Shape 777"/>
        <p:cNvGrpSpPr/>
        <p:nvPr/>
      </p:nvGrpSpPr>
      <p:grpSpPr>
        <a:xfrm>
          <a:off x="0" y="0"/>
          <a:ext cx="0" cy="0"/>
          <a:chOff x="0" y="0"/>
          <a:chExt cx="0" cy="0"/>
        </a:xfrm>
      </p:grpSpPr>
      <p:sp>
        <p:nvSpPr>
          <p:cNvPr id="778" name="Google Shape;778;p27"/>
          <p:cNvSpPr txBox="1"/>
          <p:nvPr>
            <p:ph idx="1" type="body"/>
          </p:nvPr>
        </p:nvSpPr>
        <p:spPr>
          <a:xfrm>
            <a:off x="0" y="260649"/>
            <a:ext cx="12072663" cy="792088"/>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262626"/>
              </a:buClr>
              <a:buSzPts val="3600"/>
              <a:buNone/>
            </a:pPr>
            <a:r>
              <a:rPr lang="en-US" sz="3600"/>
              <a:t>Match the personality adjectives with their descriptions.</a:t>
            </a:r>
            <a:endParaRPr sz="4000"/>
          </a:p>
        </p:txBody>
      </p:sp>
      <p:sp>
        <p:nvSpPr>
          <p:cNvPr id="779" name="Google Shape;779;p27"/>
          <p:cNvSpPr/>
          <p:nvPr/>
        </p:nvSpPr>
        <p:spPr>
          <a:xfrm>
            <a:off x="4192495" y="1885975"/>
            <a:ext cx="6516079" cy="874800"/>
          </a:xfrm>
          <a:custGeom>
            <a:rect b="b" l="l" r="r" t="t"/>
            <a:pathLst>
              <a:path extrusionOk="0" h="874800" w="6516079">
                <a:moveTo>
                  <a:pt x="0" y="207"/>
                </a:moveTo>
                <a:lnTo>
                  <a:pt x="6516079" y="0"/>
                </a:lnTo>
                <a:lnTo>
                  <a:pt x="6516079" y="874800"/>
                </a:lnTo>
                <a:lnTo>
                  <a:pt x="532903" y="874800"/>
                </a:lnTo>
                <a:lnTo>
                  <a:pt x="509661" y="775877"/>
                </a:lnTo>
                <a:lnTo>
                  <a:pt x="462893" y="660067"/>
                </a:lnTo>
                <a:lnTo>
                  <a:pt x="406772" y="552529"/>
                </a:lnTo>
                <a:lnTo>
                  <a:pt x="341297" y="451885"/>
                </a:lnTo>
                <a:lnTo>
                  <a:pt x="266469" y="356755"/>
                </a:lnTo>
                <a:lnTo>
                  <a:pt x="183624" y="269898"/>
                </a:lnTo>
                <a:lnTo>
                  <a:pt x="94097" y="189934"/>
                </a:lnTo>
                <a:lnTo>
                  <a:pt x="0" y="119445"/>
                </a:lnTo>
                <a:lnTo>
                  <a:pt x="0" y="207"/>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701"/>
              <a:buFont typeface="Arial"/>
              <a:buNone/>
            </a:pPr>
            <a:r>
              <a:t/>
            </a:r>
            <a:endParaRPr b="0" i="0" sz="2701" u="none" cap="none" strike="noStrike">
              <a:solidFill>
                <a:srgbClr val="FFFFFF"/>
              </a:solidFill>
              <a:latin typeface="Arial"/>
              <a:ea typeface="Arial"/>
              <a:cs typeface="Arial"/>
              <a:sym typeface="Arial"/>
            </a:endParaRPr>
          </a:p>
        </p:txBody>
      </p:sp>
      <p:sp>
        <p:nvSpPr>
          <p:cNvPr id="780" name="Google Shape;780;p27"/>
          <p:cNvSpPr/>
          <p:nvPr/>
        </p:nvSpPr>
        <p:spPr>
          <a:xfrm>
            <a:off x="4755619" y="2888983"/>
            <a:ext cx="5952955" cy="874800"/>
          </a:xfrm>
          <a:custGeom>
            <a:rect b="b" l="l" r="r" t="t"/>
            <a:pathLst>
              <a:path extrusionOk="0" h="874800" w="5952955">
                <a:moveTo>
                  <a:pt x="0" y="207"/>
                </a:moveTo>
                <a:lnTo>
                  <a:pt x="5952955" y="0"/>
                </a:lnTo>
                <a:lnTo>
                  <a:pt x="5952955" y="874800"/>
                </a:lnTo>
                <a:lnTo>
                  <a:pt x="285146" y="874800"/>
                </a:lnTo>
                <a:lnTo>
                  <a:pt x="232487" y="820467"/>
                </a:lnTo>
                <a:lnTo>
                  <a:pt x="181711" y="759805"/>
                </a:lnTo>
                <a:lnTo>
                  <a:pt x="133607" y="700521"/>
                </a:lnTo>
                <a:lnTo>
                  <a:pt x="89512" y="632965"/>
                </a:lnTo>
                <a:lnTo>
                  <a:pt x="53434" y="559895"/>
                </a:lnTo>
                <a:lnTo>
                  <a:pt x="33391" y="499232"/>
                </a:lnTo>
                <a:lnTo>
                  <a:pt x="26710" y="439949"/>
                </a:lnTo>
                <a:lnTo>
                  <a:pt x="26710" y="376529"/>
                </a:lnTo>
                <a:cubicBezTo>
                  <a:pt x="27155" y="354010"/>
                  <a:pt x="27601" y="331492"/>
                  <a:pt x="28046" y="308973"/>
                </a:cubicBezTo>
                <a:lnTo>
                  <a:pt x="30718" y="241417"/>
                </a:lnTo>
                <a:cubicBezTo>
                  <a:pt x="29827" y="217060"/>
                  <a:pt x="28937" y="192703"/>
                  <a:pt x="28046" y="168346"/>
                </a:cubicBezTo>
                <a:lnTo>
                  <a:pt x="21365" y="91140"/>
                </a:lnTo>
                <a:lnTo>
                  <a:pt x="0" y="207"/>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2800"/>
              <a:buFont typeface="Calibri"/>
              <a:buNone/>
            </a:pPr>
            <a:r>
              <a:rPr b="1" i="0" lang="en-US" sz="2800" u="none" cap="none" strike="noStrike">
                <a:solidFill>
                  <a:srgbClr val="FFFFFF"/>
                </a:solidFill>
                <a:latin typeface="Calibri"/>
                <a:ea typeface="Calibri"/>
                <a:cs typeface="Calibri"/>
                <a:sym typeface="Calibri"/>
              </a:rPr>
              <a:t>Certain about their beliefs and expresses their ideas strongly</a:t>
            </a:r>
            <a:endParaRPr b="1" i="0" sz="2800" u="none" cap="none" strike="noStrike">
              <a:solidFill>
                <a:srgbClr val="FFFFFF"/>
              </a:solidFill>
              <a:latin typeface="Calibri"/>
              <a:ea typeface="Calibri"/>
              <a:cs typeface="Calibri"/>
              <a:sym typeface="Calibri"/>
            </a:endParaRPr>
          </a:p>
        </p:txBody>
      </p:sp>
      <p:sp>
        <p:nvSpPr>
          <p:cNvPr id="781" name="Google Shape;781;p27"/>
          <p:cNvSpPr/>
          <p:nvPr/>
        </p:nvSpPr>
        <p:spPr>
          <a:xfrm>
            <a:off x="4655840" y="3763783"/>
            <a:ext cx="6052731" cy="1003215"/>
          </a:xfrm>
          <a:custGeom>
            <a:rect b="b" l="l" r="r" t="t"/>
            <a:pathLst>
              <a:path extrusionOk="0" h="874800" w="5836840">
                <a:moveTo>
                  <a:pt x="286644" y="207"/>
                </a:moveTo>
                <a:lnTo>
                  <a:pt x="5836840" y="0"/>
                </a:lnTo>
                <a:lnTo>
                  <a:pt x="5836840" y="874800"/>
                </a:lnTo>
                <a:lnTo>
                  <a:pt x="0" y="874800"/>
                </a:lnTo>
                <a:lnTo>
                  <a:pt x="123" y="874708"/>
                </a:lnTo>
                <a:lnTo>
                  <a:pt x="18830" y="855406"/>
                </a:lnTo>
                <a:lnTo>
                  <a:pt x="33529" y="830590"/>
                </a:lnTo>
                <a:lnTo>
                  <a:pt x="38873" y="803016"/>
                </a:lnTo>
                <a:lnTo>
                  <a:pt x="36201" y="775442"/>
                </a:lnTo>
                <a:lnTo>
                  <a:pt x="26847" y="749247"/>
                </a:lnTo>
                <a:lnTo>
                  <a:pt x="14822" y="727188"/>
                </a:lnTo>
                <a:lnTo>
                  <a:pt x="6804" y="705129"/>
                </a:lnTo>
                <a:lnTo>
                  <a:pt x="45554" y="677555"/>
                </a:lnTo>
                <a:lnTo>
                  <a:pt x="72279" y="649981"/>
                </a:lnTo>
                <a:lnTo>
                  <a:pt x="86977" y="622408"/>
                </a:lnTo>
                <a:lnTo>
                  <a:pt x="89650" y="592076"/>
                </a:lnTo>
                <a:lnTo>
                  <a:pt x="85641" y="564503"/>
                </a:lnTo>
                <a:lnTo>
                  <a:pt x="74951" y="534171"/>
                </a:lnTo>
                <a:lnTo>
                  <a:pt x="60253" y="503840"/>
                </a:lnTo>
                <a:lnTo>
                  <a:pt x="44218" y="473509"/>
                </a:lnTo>
                <a:lnTo>
                  <a:pt x="29520" y="441799"/>
                </a:lnTo>
                <a:lnTo>
                  <a:pt x="14822" y="411468"/>
                </a:lnTo>
                <a:lnTo>
                  <a:pt x="6804" y="378379"/>
                </a:lnTo>
                <a:lnTo>
                  <a:pt x="33529" y="353563"/>
                </a:lnTo>
                <a:lnTo>
                  <a:pt x="70943" y="334261"/>
                </a:lnTo>
                <a:lnTo>
                  <a:pt x="112365" y="316338"/>
                </a:lnTo>
                <a:lnTo>
                  <a:pt x="155124" y="301173"/>
                </a:lnTo>
                <a:lnTo>
                  <a:pt x="199219" y="286007"/>
                </a:lnTo>
                <a:lnTo>
                  <a:pt x="243314" y="270841"/>
                </a:lnTo>
                <a:lnTo>
                  <a:pt x="284737" y="252918"/>
                </a:lnTo>
                <a:lnTo>
                  <a:pt x="318143" y="233617"/>
                </a:lnTo>
                <a:lnTo>
                  <a:pt x="347539" y="206043"/>
                </a:lnTo>
                <a:lnTo>
                  <a:pt x="364910" y="172954"/>
                </a:lnTo>
                <a:lnTo>
                  <a:pt x="371591" y="138487"/>
                </a:lnTo>
                <a:lnTo>
                  <a:pt x="366246" y="105399"/>
                </a:lnTo>
                <a:lnTo>
                  <a:pt x="354220" y="75067"/>
                </a:lnTo>
                <a:lnTo>
                  <a:pt x="335513" y="50251"/>
                </a:lnTo>
                <a:lnTo>
                  <a:pt x="312798" y="25434"/>
                </a:lnTo>
                <a:lnTo>
                  <a:pt x="291418" y="4754"/>
                </a:lnTo>
                <a:lnTo>
                  <a:pt x="286644" y="207"/>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700"/>
              <a:buFont typeface="Calibri"/>
              <a:buNone/>
            </a:pPr>
            <a:r>
              <a:rPr b="1" i="0" lang="en-US" sz="2700" u="none" cap="none" strike="noStrike">
                <a:solidFill>
                  <a:schemeClr val="lt1"/>
                </a:solidFill>
                <a:latin typeface="Calibri"/>
                <a:ea typeface="Calibri"/>
                <a:cs typeface="Calibri"/>
                <a:sym typeface="Calibri"/>
              </a:rPr>
              <a:t>  Wanting to do something very much and being resistant to difficulties</a:t>
            </a:r>
            <a:endParaRPr b="0" i="0" sz="2700" u="none" cap="none" strike="noStrike">
              <a:solidFill>
                <a:srgbClr val="FFFFFF"/>
              </a:solidFill>
              <a:latin typeface="Calibri"/>
              <a:ea typeface="Calibri"/>
              <a:cs typeface="Calibri"/>
              <a:sym typeface="Calibri"/>
            </a:endParaRPr>
          </a:p>
        </p:txBody>
      </p:sp>
      <p:sp>
        <p:nvSpPr>
          <p:cNvPr id="782" name="Google Shape;782;p27"/>
          <p:cNvSpPr/>
          <p:nvPr/>
        </p:nvSpPr>
        <p:spPr>
          <a:xfrm>
            <a:off x="4192495" y="4895414"/>
            <a:ext cx="6516079" cy="874800"/>
          </a:xfrm>
          <a:custGeom>
            <a:rect b="b" l="l" r="r" t="t"/>
            <a:pathLst>
              <a:path extrusionOk="0" h="874800" w="6516079">
                <a:moveTo>
                  <a:pt x="563109" y="207"/>
                </a:moveTo>
                <a:lnTo>
                  <a:pt x="6516079" y="0"/>
                </a:lnTo>
                <a:lnTo>
                  <a:pt x="6516079" y="874800"/>
                </a:lnTo>
                <a:lnTo>
                  <a:pt x="0" y="874800"/>
                </a:lnTo>
                <a:lnTo>
                  <a:pt x="0" y="539778"/>
                </a:lnTo>
                <a:lnTo>
                  <a:pt x="47330" y="545672"/>
                </a:lnTo>
                <a:lnTo>
                  <a:pt x="124830" y="553944"/>
                </a:lnTo>
                <a:lnTo>
                  <a:pt x="203667" y="556701"/>
                </a:lnTo>
                <a:lnTo>
                  <a:pt x="278495" y="551187"/>
                </a:lnTo>
                <a:lnTo>
                  <a:pt x="349315" y="538778"/>
                </a:lnTo>
                <a:lnTo>
                  <a:pt x="388065" y="529127"/>
                </a:lnTo>
                <a:lnTo>
                  <a:pt x="426815" y="511205"/>
                </a:lnTo>
                <a:lnTo>
                  <a:pt x="465566" y="490524"/>
                </a:lnTo>
                <a:lnTo>
                  <a:pt x="498971" y="465708"/>
                </a:lnTo>
                <a:lnTo>
                  <a:pt x="533713" y="435377"/>
                </a:lnTo>
                <a:lnTo>
                  <a:pt x="560437" y="403667"/>
                </a:lnTo>
                <a:lnTo>
                  <a:pt x="579144" y="363685"/>
                </a:lnTo>
                <a:lnTo>
                  <a:pt x="593842" y="318188"/>
                </a:lnTo>
                <a:lnTo>
                  <a:pt x="599187" y="268555"/>
                </a:lnTo>
                <a:lnTo>
                  <a:pt x="593842" y="213407"/>
                </a:lnTo>
                <a:lnTo>
                  <a:pt x="587161" y="174804"/>
                </a:lnTo>
                <a:lnTo>
                  <a:pt x="577808" y="132065"/>
                </a:lnTo>
                <a:lnTo>
                  <a:pt x="567118" y="87946"/>
                </a:lnTo>
                <a:lnTo>
                  <a:pt x="563109" y="45207"/>
                </a:lnTo>
                <a:lnTo>
                  <a:pt x="563109" y="207"/>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701"/>
              <a:buFont typeface="Arial"/>
              <a:buNone/>
            </a:pPr>
            <a:r>
              <a:t/>
            </a:r>
            <a:endParaRPr b="0" i="0" sz="2701" u="none" cap="none" strike="noStrike">
              <a:solidFill>
                <a:srgbClr val="FFFFFF"/>
              </a:solidFill>
              <a:latin typeface="Arial"/>
              <a:ea typeface="Arial"/>
              <a:cs typeface="Arial"/>
              <a:sym typeface="Arial"/>
            </a:endParaRPr>
          </a:p>
        </p:txBody>
      </p:sp>
      <p:grpSp>
        <p:nvGrpSpPr>
          <p:cNvPr id="783" name="Google Shape;783;p27"/>
          <p:cNvGrpSpPr/>
          <p:nvPr/>
        </p:nvGrpSpPr>
        <p:grpSpPr>
          <a:xfrm>
            <a:off x="335360" y="1628800"/>
            <a:ext cx="4536504" cy="4930177"/>
            <a:chOff x="2139373" y="1568826"/>
            <a:chExt cx="4193197" cy="4732973"/>
          </a:xfrm>
        </p:grpSpPr>
        <p:sp>
          <p:nvSpPr>
            <p:cNvPr id="784" name="Google Shape;784;p27"/>
            <p:cNvSpPr/>
            <p:nvPr/>
          </p:nvSpPr>
          <p:spPr>
            <a:xfrm>
              <a:off x="2139373" y="1568826"/>
              <a:ext cx="4193197" cy="4732973"/>
            </a:xfrm>
            <a:custGeom>
              <a:rect b="b" l="l" r="r" t="t"/>
              <a:pathLst>
                <a:path extrusionOk="0" h="4732973" w="4193197">
                  <a:moveTo>
                    <a:pt x="2279716" y="2810605"/>
                  </a:moveTo>
                  <a:cubicBezTo>
                    <a:pt x="2279699" y="2813553"/>
                    <a:pt x="2293118" y="3074893"/>
                    <a:pt x="2357263" y="3138827"/>
                  </a:cubicBezTo>
                  <a:cubicBezTo>
                    <a:pt x="2421408" y="3202761"/>
                    <a:pt x="2602241" y="3253640"/>
                    <a:pt x="2817602" y="3293729"/>
                  </a:cubicBezTo>
                  <a:cubicBezTo>
                    <a:pt x="3120276" y="3327299"/>
                    <a:pt x="3353266" y="3509408"/>
                    <a:pt x="3694648" y="3319074"/>
                  </a:cubicBezTo>
                  <a:cubicBezTo>
                    <a:pt x="3836971" y="3193980"/>
                    <a:pt x="3740754" y="3068884"/>
                    <a:pt x="3739953" y="2864275"/>
                  </a:cubicBezTo>
                  <a:cubicBezTo>
                    <a:pt x="3775679" y="2764000"/>
                    <a:pt x="3886456" y="2820251"/>
                    <a:pt x="3894780" y="2718892"/>
                  </a:cubicBezTo>
                  <a:cubicBezTo>
                    <a:pt x="3894481" y="2664585"/>
                    <a:pt x="3872007" y="2666128"/>
                    <a:pt x="3849533" y="2632528"/>
                  </a:cubicBezTo>
                  <a:cubicBezTo>
                    <a:pt x="3878881" y="2600502"/>
                    <a:pt x="3931042" y="2591288"/>
                    <a:pt x="3937577" y="2536450"/>
                  </a:cubicBezTo>
                  <a:cubicBezTo>
                    <a:pt x="3940460" y="2477004"/>
                    <a:pt x="3869273" y="2411880"/>
                    <a:pt x="3870902" y="2327728"/>
                  </a:cubicBezTo>
                  <a:cubicBezTo>
                    <a:pt x="3906766" y="2247276"/>
                    <a:pt x="4161291" y="2258266"/>
                    <a:pt x="4193179" y="2118179"/>
                  </a:cubicBezTo>
                  <a:cubicBezTo>
                    <a:pt x="4196354" y="1985492"/>
                    <a:pt x="3794012" y="1785217"/>
                    <a:pt x="3777308" y="1501455"/>
                  </a:cubicBezTo>
                  <a:cubicBezTo>
                    <a:pt x="3788793" y="-20640"/>
                    <a:pt x="2469409" y="9939"/>
                    <a:pt x="2185723" y="398"/>
                  </a:cubicBezTo>
                  <a:cubicBezTo>
                    <a:pt x="1833552" y="-11446"/>
                    <a:pt x="986143" y="239133"/>
                    <a:pt x="734030" y="949751"/>
                  </a:cubicBezTo>
                  <a:cubicBezTo>
                    <a:pt x="415922" y="2117157"/>
                    <a:pt x="1089409" y="2189270"/>
                    <a:pt x="1201500" y="2874629"/>
                  </a:cubicBezTo>
                  <a:cubicBezTo>
                    <a:pt x="1152798" y="3891375"/>
                    <a:pt x="200250" y="4412473"/>
                    <a:pt x="0" y="4732973"/>
                  </a:cubicBezTo>
                </a:path>
              </a:pathLst>
            </a:custGeom>
            <a:noFill/>
            <a:ln cap="flat" cmpd="sng" w="38100">
              <a:solidFill>
                <a:schemeClr val="accent6"/>
              </a:solidFill>
              <a:prstDash val="solid"/>
              <a:miter lim="800000"/>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701"/>
                <a:buFont typeface="Arial"/>
                <a:buNone/>
              </a:pPr>
              <a:r>
                <a:t/>
              </a:r>
              <a:endParaRPr b="0" i="0" sz="2701" u="none" cap="none" strike="noStrike">
                <a:solidFill>
                  <a:srgbClr val="000000"/>
                </a:solidFill>
                <a:latin typeface="Arial"/>
                <a:ea typeface="Arial"/>
                <a:cs typeface="Arial"/>
                <a:sym typeface="Arial"/>
              </a:endParaRPr>
            </a:p>
          </p:txBody>
        </p:sp>
        <p:sp>
          <p:nvSpPr>
            <p:cNvPr id="785" name="Google Shape;785;p27"/>
            <p:cNvSpPr/>
            <p:nvPr/>
          </p:nvSpPr>
          <p:spPr>
            <a:xfrm rot="10800000">
              <a:off x="4326391" y="4080639"/>
              <a:ext cx="198721" cy="334249"/>
            </a:xfrm>
            <a:custGeom>
              <a:rect b="b" l="l" r="r" t="t"/>
              <a:pathLst>
                <a:path extrusionOk="0" h="334249" w="198721">
                  <a:moveTo>
                    <a:pt x="198721" y="334249"/>
                  </a:moveTo>
                  <a:lnTo>
                    <a:pt x="0" y="334249"/>
                  </a:lnTo>
                  <a:lnTo>
                    <a:pt x="0" y="111716"/>
                  </a:lnTo>
                  <a:cubicBezTo>
                    <a:pt x="0" y="93424"/>
                    <a:pt x="14829" y="78595"/>
                    <a:pt x="33121" y="78595"/>
                  </a:cubicBezTo>
                  <a:lnTo>
                    <a:pt x="45876" y="78595"/>
                  </a:lnTo>
                  <a:lnTo>
                    <a:pt x="45876" y="17828"/>
                  </a:lnTo>
                  <a:cubicBezTo>
                    <a:pt x="45876" y="7982"/>
                    <a:pt x="53858" y="0"/>
                    <a:pt x="63704" y="0"/>
                  </a:cubicBezTo>
                  <a:lnTo>
                    <a:pt x="135016" y="0"/>
                  </a:lnTo>
                  <a:cubicBezTo>
                    <a:pt x="144862" y="0"/>
                    <a:pt x="152844" y="7982"/>
                    <a:pt x="152844" y="17828"/>
                  </a:cubicBezTo>
                  <a:lnTo>
                    <a:pt x="152844" y="78595"/>
                  </a:lnTo>
                  <a:lnTo>
                    <a:pt x="165600" y="78595"/>
                  </a:lnTo>
                  <a:cubicBezTo>
                    <a:pt x="183892" y="78595"/>
                    <a:pt x="198721" y="93424"/>
                    <a:pt x="198721" y="111716"/>
                  </a:cubicBezTo>
                  <a:close/>
                </a:path>
              </a:pathLst>
            </a:custGeom>
            <a:solidFill>
              <a:schemeClr val="accent6"/>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701"/>
                <a:buFont typeface="Arial"/>
                <a:buNone/>
              </a:pPr>
              <a:r>
                <a:t/>
              </a:r>
              <a:endParaRPr b="0" i="0" sz="2701" u="none" cap="none" strike="noStrike">
                <a:solidFill>
                  <a:srgbClr val="FFFFFF"/>
                </a:solidFill>
                <a:latin typeface="Arial"/>
                <a:ea typeface="Arial"/>
                <a:cs typeface="Arial"/>
                <a:sym typeface="Arial"/>
              </a:endParaRPr>
            </a:p>
          </p:txBody>
        </p:sp>
      </p:grpSp>
      <p:sp>
        <p:nvSpPr>
          <p:cNvPr id="786" name="Google Shape;786;p27"/>
          <p:cNvSpPr txBox="1"/>
          <p:nvPr/>
        </p:nvSpPr>
        <p:spPr>
          <a:xfrm>
            <a:off x="4964390" y="1995938"/>
            <a:ext cx="4644010" cy="52322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FFFFFF"/>
              </a:buClr>
              <a:buSzPts val="2800"/>
              <a:buFont typeface="Calibri"/>
              <a:buNone/>
            </a:pPr>
            <a:r>
              <a:rPr b="1" i="0" lang="en-US" sz="2800" u="none" cap="none" strike="noStrike">
                <a:solidFill>
                  <a:srgbClr val="FFFFFF"/>
                </a:solidFill>
                <a:latin typeface="Calibri"/>
                <a:ea typeface="Calibri"/>
                <a:cs typeface="Calibri"/>
                <a:sym typeface="Calibri"/>
              </a:rPr>
              <a:t>Not friendly or forthcoming</a:t>
            </a:r>
            <a:endParaRPr b="1" i="0" sz="2800" u="none" cap="none" strike="noStrike">
              <a:solidFill>
                <a:srgbClr val="FFFFFF"/>
              </a:solidFill>
              <a:latin typeface="Calibri"/>
              <a:ea typeface="Calibri"/>
              <a:cs typeface="Calibri"/>
              <a:sym typeface="Calibri"/>
            </a:endParaRPr>
          </a:p>
        </p:txBody>
      </p:sp>
      <p:sp>
        <p:nvSpPr>
          <p:cNvPr id="787" name="Google Shape;787;p27"/>
          <p:cNvSpPr txBox="1"/>
          <p:nvPr/>
        </p:nvSpPr>
        <p:spPr>
          <a:xfrm>
            <a:off x="4871864" y="4907473"/>
            <a:ext cx="5836710" cy="830997"/>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chemeClr val="lt1"/>
              </a:buClr>
              <a:buSzPts val="2400"/>
              <a:buFont typeface="Calibri"/>
              <a:buNone/>
            </a:pPr>
            <a:r>
              <a:rPr b="1" i="0" lang="en-US" sz="2400" u="none" cap="none" strike="noStrike">
                <a:solidFill>
                  <a:schemeClr val="lt1"/>
                </a:solidFill>
                <a:latin typeface="Calibri"/>
                <a:ea typeface="Calibri"/>
                <a:cs typeface="Calibri"/>
                <a:sym typeface="Calibri"/>
              </a:rPr>
              <a:t>Having dogged determination not to change one's attitude or position on something</a:t>
            </a:r>
            <a:endParaRPr b="1" i="0" sz="2400" u="none" cap="none" strike="noStrike">
              <a:solidFill>
                <a:schemeClr val="lt1"/>
              </a:solidFill>
              <a:latin typeface="Calibri"/>
              <a:ea typeface="Calibri"/>
              <a:cs typeface="Calibri"/>
              <a:sym typeface="Calibri"/>
            </a:endParaRPr>
          </a:p>
        </p:txBody>
      </p:sp>
      <p:sp>
        <p:nvSpPr>
          <p:cNvPr id="788" name="Google Shape;788;p27"/>
          <p:cNvSpPr/>
          <p:nvPr/>
        </p:nvSpPr>
        <p:spPr>
          <a:xfrm>
            <a:off x="1055440" y="2788939"/>
            <a:ext cx="1795432" cy="1150960"/>
          </a:xfrm>
          <a:prstGeom prst="wedgeEllipseCallout">
            <a:avLst>
              <a:gd fmla="val 59610" name="adj1"/>
              <a:gd fmla="val 48759" name="adj2"/>
            </a:avLst>
          </a:prstGeom>
          <a:solidFill>
            <a:srgbClr val="CCFFC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1"/>
              </a:buClr>
              <a:buSzPts val="2000"/>
              <a:buFont typeface="Arial"/>
              <a:buNone/>
            </a:pPr>
            <a:r>
              <a:t/>
            </a:r>
            <a:endParaRPr b="1" i="0" sz="2000" u="none" cap="none" strike="noStrike">
              <a:solidFill>
                <a:schemeClr val="dk1"/>
              </a:solidFill>
              <a:latin typeface="Calibri"/>
              <a:ea typeface="Calibri"/>
              <a:cs typeface="Calibri"/>
              <a:sym typeface="Calibri"/>
            </a:endParaRPr>
          </a:p>
        </p:txBody>
      </p:sp>
      <p:sp>
        <p:nvSpPr>
          <p:cNvPr id="789" name="Google Shape;789;p27"/>
          <p:cNvSpPr/>
          <p:nvPr/>
        </p:nvSpPr>
        <p:spPr>
          <a:xfrm>
            <a:off x="1874026" y="1772816"/>
            <a:ext cx="1557677" cy="993170"/>
          </a:xfrm>
          <a:prstGeom prst="wedgeEllipseCallout">
            <a:avLst>
              <a:gd fmla="val -4772" name="adj1"/>
              <a:gd fmla="val 83643" name="adj2"/>
            </a:avLst>
          </a:prstGeom>
          <a:solidFill>
            <a:srgbClr val="CCFFC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790" name="Google Shape;790;p27"/>
          <p:cNvSpPr/>
          <p:nvPr/>
        </p:nvSpPr>
        <p:spPr>
          <a:xfrm>
            <a:off x="2883027" y="2650020"/>
            <a:ext cx="1512168" cy="952615"/>
          </a:xfrm>
          <a:prstGeom prst="wedgeEllipseCallout">
            <a:avLst>
              <a:gd fmla="val -41301" name="adj1"/>
              <a:gd fmla="val 62411" name="adj2"/>
            </a:avLst>
          </a:prstGeom>
          <a:solidFill>
            <a:srgbClr val="CCFFC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791" name="Google Shape;791;p27"/>
          <p:cNvSpPr/>
          <p:nvPr/>
        </p:nvSpPr>
        <p:spPr>
          <a:xfrm>
            <a:off x="2152705" y="3713391"/>
            <a:ext cx="1890468" cy="959888"/>
          </a:xfrm>
          <a:prstGeom prst="wedgeEllipseCallout">
            <a:avLst>
              <a:gd fmla="val -4772" name="adj1"/>
              <a:gd fmla="val 83643" name="adj2"/>
            </a:avLst>
          </a:prstGeom>
          <a:solidFill>
            <a:srgbClr val="CCFFC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792" name="Google Shape;792;p27"/>
          <p:cNvSpPr txBox="1"/>
          <p:nvPr/>
        </p:nvSpPr>
        <p:spPr>
          <a:xfrm>
            <a:off x="2074183" y="1986379"/>
            <a:ext cx="1157361"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pPr>
            <a:r>
              <a:rPr b="1" i="0" lang="en-US" sz="2400" u="none" cap="none" strike="noStrike">
                <a:solidFill>
                  <a:schemeClr val="dk1"/>
                </a:solidFill>
                <a:latin typeface="Arial"/>
                <a:ea typeface="Arial"/>
                <a:cs typeface="Arial"/>
                <a:sym typeface="Arial"/>
              </a:rPr>
              <a:t>Aloof</a:t>
            </a:r>
            <a:endParaRPr b="1" i="0" sz="2400" u="none" cap="none" strike="noStrike">
              <a:solidFill>
                <a:schemeClr val="dk1"/>
              </a:solidFill>
              <a:latin typeface="Arial"/>
              <a:ea typeface="Arial"/>
              <a:cs typeface="Arial"/>
              <a:sym typeface="Arial"/>
            </a:endParaRPr>
          </a:p>
        </p:txBody>
      </p:sp>
      <p:sp>
        <p:nvSpPr>
          <p:cNvPr id="793" name="Google Shape;793;p27"/>
          <p:cNvSpPr txBox="1"/>
          <p:nvPr/>
        </p:nvSpPr>
        <p:spPr>
          <a:xfrm>
            <a:off x="2152712" y="3939899"/>
            <a:ext cx="1711047"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000"/>
              <a:buFont typeface="Arial"/>
              <a:buNone/>
            </a:pPr>
            <a:r>
              <a:rPr b="1" i="0" lang="en-US" sz="2000" u="none" cap="none" strike="noStrike">
                <a:solidFill>
                  <a:schemeClr val="dk1"/>
                </a:solidFill>
                <a:latin typeface="Arial"/>
                <a:ea typeface="Arial"/>
                <a:cs typeface="Arial"/>
                <a:sym typeface="Arial"/>
              </a:rPr>
              <a:t>Opinionated</a:t>
            </a:r>
            <a:endParaRPr b="1" i="0" sz="2000" u="none" cap="none" strike="noStrike">
              <a:solidFill>
                <a:schemeClr val="dk1"/>
              </a:solidFill>
              <a:latin typeface="Arial"/>
              <a:ea typeface="Arial"/>
              <a:cs typeface="Arial"/>
              <a:sym typeface="Arial"/>
            </a:endParaRPr>
          </a:p>
        </p:txBody>
      </p:sp>
      <p:sp>
        <p:nvSpPr>
          <p:cNvPr id="794" name="Google Shape;794;p27"/>
          <p:cNvSpPr txBox="1"/>
          <p:nvPr/>
        </p:nvSpPr>
        <p:spPr>
          <a:xfrm>
            <a:off x="1055440" y="3126328"/>
            <a:ext cx="1665659"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000"/>
              <a:buFont typeface="Arial"/>
              <a:buNone/>
            </a:pPr>
            <a:r>
              <a:rPr b="1" i="0" lang="en-US" sz="2000" u="none" cap="none" strike="noStrike">
                <a:solidFill>
                  <a:schemeClr val="dk1"/>
                </a:solidFill>
                <a:latin typeface="Arial"/>
                <a:ea typeface="Arial"/>
                <a:cs typeface="Arial"/>
                <a:sym typeface="Arial"/>
              </a:rPr>
              <a:t>Determined</a:t>
            </a:r>
            <a:endParaRPr b="1" i="0" sz="2000" u="none" cap="none" strike="noStrike">
              <a:solidFill>
                <a:schemeClr val="dk1"/>
              </a:solidFill>
              <a:latin typeface="Arial"/>
              <a:ea typeface="Arial"/>
              <a:cs typeface="Arial"/>
              <a:sym typeface="Arial"/>
            </a:endParaRPr>
          </a:p>
        </p:txBody>
      </p:sp>
      <p:sp>
        <p:nvSpPr>
          <p:cNvPr id="795" name="Google Shape;795;p27"/>
          <p:cNvSpPr txBox="1"/>
          <p:nvPr/>
        </p:nvSpPr>
        <p:spPr>
          <a:xfrm>
            <a:off x="2915778" y="2864718"/>
            <a:ext cx="1665659"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pPr>
            <a:r>
              <a:rPr b="1" i="0" lang="en-US" sz="2400" u="none" cap="none" strike="noStrike">
                <a:solidFill>
                  <a:schemeClr val="dk1"/>
                </a:solidFill>
                <a:latin typeface="Arial"/>
                <a:ea typeface="Arial"/>
                <a:cs typeface="Arial"/>
                <a:sym typeface="Arial"/>
              </a:rPr>
              <a:t>Stubborn</a:t>
            </a:r>
            <a:endParaRPr b="1" i="0" sz="2400" u="none" cap="none" strike="noStrike">
              <a:solidFill>
                <a:schemeClr val="dk1"/>
              </a:solidFill>
              <a:latin typeface="Arial"/>
              <a:ea typeface="Arial"/>
              <a:cs typeface="Arial"/>
              <a:sym typeface="Arial"/>
            </a:endParaRPr>
          </a:p>
        </p:txBody>
      </p:sp>
      <p:sp>
        <p:nvSpPr>
          <p:cNvPr id="796" name="Google Shape;796;p27"/>
          <p:cNvSpPr txBox="1"/>
          <p:nvPr/>
        </p:nvSpPr>
        <p:spPr>
          <a:xfrm>
            <a:off x="11712625" y="6488672"/>
            <a:ext cx="479376" cy="369328"/>
          </a:xfrm>
          <a:prstGeom prst="rect">
            <a:avLst/>
          </a:prstGeom>
          <a:noFill/>
          <a:ln>
            <a:noFill/>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rgbClr val="000000"/>
                </a:solidFill>
                <a:latin typeface="Arial"/>
                <a:ea typeface="Arial"/>
                <a:cs typeface="Arial"/>
                <a:sym typeface="Arial"/>
              </a:rPr>
              <a:t>23</a:t>
            </a:r>
            <a:endParaRPr b="1" i="0" sz="1800" u="none" cap="none" strike="noStrike">
              <a:solidFill>
                <a:srgbClr val="000000"/>
              </a:solidFill>
              <a:latin typeface="Arial"/>
              <a:ea typeface="Arial"/>
              <a:cs typeface="Arial"/>
              <a:sym typeface="Arial"/>
            </a:endParaRPr>
          </a:p>
        </p:txBody>
      </p:sp>
      <p:sp>
        <p:nvSpPr>
          <p:cNvPr id="797" name="Google Shape;797;p27"/>
          <p:cNvSpPr txBox="1"/>
          <p:nvPr/>
        </p:nvSpPr>
        <p:spPr>
          <a:xfrm>
            <a:off x="9264352" y="2060848"/>
            <a:ext cx="1157361"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pPr>
            <a:r>
              <a:rPr b="1" i="0" lang="en-US" sz="2400" u="none" cap="none" strike="noStrike">
                <a:solidFill>
                  <a:schemeClr val="dk1"/>
                </a:solidFill>
                <a:latin typeface="Arial"/>
                <a:ea typeface="Arial"/>
                <a:cs typeface="Arial"/>
                <a:sym typeface="Arial"/>
              </a:rPr>
              <a:t>Aloof</a:t>
            </a:r>
            <a:endParaRPr b="1" i="0" sz="2400" u="none" cap="none" strike="noStrike">
              <a:solidFill>
                <a:schemeClr val="dk1"/>
              </a:solidFill>
              <a:latin typeface="Arial"/>
              <a:ea typeface="Arial"/>
              <a:cs typeface="Arial"/>
              <a:sym typeface="Arial"/>
            </a:endParaRPr>
          </a:p>
        </p:txBody>
      </p:sp>
      <p:sp>
        <p:nvSpPr>
          <p:cNvPr id="798" name="Google Shape;798;p27"/>
          <p:cNvSpPr txBox="1"/>
          <p:nvPr/>
        </p:nvSpPr>
        <p:spPr>
          <a:xfrm>
            <a:off x="10128448" y="3212976"/>
            <a:ext cx="1711047"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000"/>
              <a:buFont typeface="Arial"/>
              <a:buNone/>
            </a:pPr>
            <a:r>
              <a:rPr b="1" i="0" lang="en-US" sz="2000" u="none" cap="none" strike="noStrike">
                <a:solidFill>
                  <a:schemeClr val="dk1"/>
                </a:solidFill>
                <a:latin typeface="Arial"/>
                <a:ea typeface="Arial"/>
                <a:cs typeface="Arial"/>
                <a:sym typeface="Arial"/>
              </a:rPr>
              <a:t>Opinionated</a:t>
            </a:r>
            <a:endParaRPr b="1" i="0" sz="2000" u="none" cap="none" strike="noStrike">
              <a:solidFill>
                <a:schemeClr val="dk1"/>
              </a:solidFill>
              <a:latin typeface="Arial"/>
              <a:ea typeface="Arial"/>
              <a:cs typeface="Arial"/>
              <a:sym typeface="Arial"/>
            </a:endParaRPr>
          </a:p>
        </p:txBody>
      </p:sp>
      <p:sp>
        <p:nvSpPr>
          <p:cNvPr id="799" name="Google Shape;799;p27"/>
          <p:cNvSpPr txBox="1"/>
          <p:nvPr/>
        </p:nvSpPr>
        <p:spPr>
          <a:xfrm>
            <a:off x="10407005" y="4181018"/>
            <a:ext cx="1665659"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000"/>
              <a:buFont typeface="Arial"/>
              <a:buNone/>
            </a:pPr>
            <a:r>
              <a:rPr b="1" i="0" lang="en-US" sz="2000" u="none" cap="none" strike="noStrike">
                <a:solidFill>
                  <a:schemeClr val="dk1"/>
                </a:solidFill>
                <a:latin typeface="Arial"/>
                <a:ea typeface="Arial"/>
                <a:cs typeface="Arial"/>
                <a:sym typeface="Arial"/>
              </a:rPr>
              <a:t>Determined</a:t>
            </a:r>
            <a:endParaRPr b="1" i="0" sz="2000" u="none" cap="none" strike="noStrike">
              <a:solidFill>
                <a:schemeClr val="dk1"/>
              </a:solidFill>
              <a:latin typeface="Arial"/>
              <a:ea typeface="Arial"/>
              <a:cs typeface="Arial"/>
              <a:sym typeface="Arial"/>
            </a:endParaRPr>
          </a:p>
        </p:txBody>
      </p:sp>
      <p:sp>
        <p:nvSpPr>
          <p:cNvPr id="800" name="Google Shape;800;p27"/>
          <p:cNvSpPr txBox="1"/>
          <p:nvPr/>
        </p:nvSpPr>
        <p:spPr>
          <a:xfrm>
            <a:off x="10334997" y="5301208"/>
            <a:ext cx="1665659"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pPr>
            <a:r>
              <a:rPr b="1" i="0" lang="en-US" sz="2400" u="none" cap="none" strike="noStrike">
                <a:solidFill>
                  <a:schemeClr val="dk1"/>
                </a:solidFill>
                <a:latin typeface="Arial"/>
                <a:ea typeface="Arial"/>
                <a:cs typeface="Arial"/>
                <a:sym typeface="Arial"/>
              </a:rPr>
              <a:t>Stubborn</a:t>
            </a:r>
            <a:endParaRPr b="1" i="0" sz="2400" u="none" cap="none" strike="noStrike">
              <a:solidFill>
                <a:schemeClr val="dk1"/>
              </a:solidFill>
              <a:latin typeface="Arial"/>
              <a:ea typeface="Arial"/>
              <a:cs typeface="Arial"/>
              <a:sym typeface="Arial"/>
            </a:endParaRPr>
          </a:p>
        </p:txBody>
      </p:sp>
    </p:spTree>
  </p:cSld>
  <p:clrMapOvr>
    <a:masterClrMapping/>
  </p:clrMapOvr>
  <p:transition spd="slow">
    <p:push/>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778">
                                            <p:txEl>
                                              <p:pRg end="0" st="0"/>
                                            </p:txEl>
                                          </p:spTgt>
                                        </p:tgtEl>
                                        <p:attrNameLst>
                                          <p:attrName>style.visibility</p:attrName>
                                        </p:attrNameLst>
                                      </p:cBhvr>
                                      <p:to>
                                        <p:strVal val="visible"/>
                                      </p:to>
                                    </p:set>
                                    <p:anim calcmode="lin" valueType="num">
                                      <p:cBhvr additive="base">
                                        <p:cTn dur="500"/>
                                        <p:tgtEl>
                                          <p:spTgt spid="778">
                                            <p:txEl>
                                              <p:pRg end="0" st="0"/>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79"/>
                                        </p:tgtEl>
                                        <p:attrNameLst>
                                          <p:attrName>style.visibility</p:attrName>
                                        </p:attrNameLst>
                                      </p:cBhvr>
                                      <p:to>
                                        <p:strVal val="visible"/>
                                      </p:to>
                                    </p:set>
                                    <p:animEffect filter="fade" transition="in">
                                      <p:cBhvr>
                                        <p:cTn dur="500"/>
                                        <p:tgtEl>
                                          <p:spTgt spid="779"/>
                                        </p:tgtEl>
                                      </p:cBhvr>
                                    </p:animEffect>
                                  </p:childTnLst>
                                </p:cTn>
                              </p:par>
                              <p:par>
                                <p:cTn fill="hold" nodeType="withEffect" presetClass="entr" presetID="10" presetSubtype="0">
                                  <p:stCondLst>
                                    <p:cond delay="0"/>
                                  </p:stCondLst>
                                  <p:childTnLst>
                                    <p:set>
                                      <p:cBhvr>
                                        <p:cTn dur="1" fill="hold">
                                          <p:stCondLst>
                                            <p:cond delay="0"/>
                                          </p:stCondLst>
                                        </p:cTn>
                                        <p:tgtEl>
                                          <p:spTgt spid="780"/>
                                        </p:tgtEl>
                                        <p:attrNameLst>
                                          <p:attrName>style.visibility</p:attrName>
                                        </p:attrNameLst>
                                      </p:cBhvr>
                                      <p:to>
                                        <p:strVal val="visible"/>
                                      </p:to>
                                    </p:set>
                                    <p:animEffect filter="fade" transition="in">
                                      <p:cBhvr>
                                        <p:cTn dur="500"/>
                                        <p:tgtEl>
                                          <p:spTgt spid="780"/>
                                        </p:tgtEl>
                                      </p:cBhvr>
                                    </p:animEffect>
                                  </p:childTnLst>
                                </p:cTn>
                              </p:par>
                              <p:par>
                                <p:cTn fill="hold" nodeType="withEffect" presetClass="entr" presetID="10" presetSubtype="0">
                                  <p:stCondLst>
                                    <p:cond delay="0"/>
                                  </p:stCondLst>
                                  <p:childTnLst>
                                    <p:set>
                                      <p:cBhvr>
                                        <p:cTn dur="1" fill="hold">
                                          <p:stCondLst>
                                            <p:cond delay="0"/>
                                          </p:stCondLst>
                                        </p:cTn>
                                        <p:tgtEl>
                                          <p:spTgt spid="781"/>
                                        </p:tgtEl>
                                        <p:attrNameLst>
                                          <p:attrName>style.visibility</p:attrName>
                                        </p:attrNameLst>
                                      </p:cBhvr>
                                      <p:to>
                                        <p:strVal val="visible"/>
                                      </p:to>
                                    </p:set>
                                    <p:animEffect filter="fade" transition="in">
                                      <p:cBhvr>
                                        <p:cTn dur="500"/>
                                        <p:tgtEl>
                                          <p:spTgt spid="781"/>
                                        </p:tgtEl>
                                      </p:cBhvr>
                                    </p:animEffect>
                                  </p:childTnLst>
                                </p:cTn>
                              </p:par>
                              <p:par>
                                <p:cTn fill="hold" nodeType="withEffect" presetClass="entr" presetID="10" presetSubtype="0">
                                  <p:stCondLst>
                                    <p:cond delay="0"/>
                                  </p:stCondLst>
                                  <p:childTnLst>
                                    <p:set>
                                      <p:cBhvr>
                                        <p:cTn dur="1" fill="hold">
                                          <p:stCondLst>
                                            <p:cond delay="0"/>
                                          </p:stCondLst>
                                        </p:cTn>
                                        <p:tgtEl>
                                          <p:spTgt spid="782"/>
                                        </p:tgtEl>
                                        <p:attrNameLst>
                                          <p:attrName>style.visibility</p:attrName>
                                        </p:attrNameLst>
                                      </p:cBhvr>
                                      <p:to>
                                        <p:strVal val="visible"/>
                                      </p:to>
                                    </p:set>
                                    <p:animEffect filter="fade" transition="in">
                                      <p:cBhvr>
                                        <p:cTn dur="500"/>
                                        <p:tgtEl>
                                          <p:spTgt spid="782"/>
                                        </p:tgtEl>
                                      </p:cBhvr>
                                    </p:animEffect>
                                  </p:childTnLst>
                                </p:cTn>
                              </p:par>
                              <p:par>
                                <p:cTn fill="hold" nodeType="withEffect" presetClass="entr" presetID="10" presetSubtype="0">
                                  <p:stCondLst>
                                    <p:cond delay="0"/>
                                  </p:stCondLst>
                                  <p:childTnLst>
                                    <p:set>
                                      <p:cBhvr>
                                        <p:cTn dur="1" fill="hold">
                                          <p:stCondLst>
                                            <p:cond delay="0"/>
                                          </p:stCondLst>
                                        </p:cTn>
                                        <p:tgtEl>
                                          <p:spTgt spid="783"/>
                                        </p:tgtEl>
                                        <p:attrNameLst>
                                          <p:attrName>style.visibility</p:attrName>
                                        </p:attrNameLst>
                                      </p:cBhvr>
                                      <p:to>
                                        <p:strVal val="visible"/>
                                      </p:to>
                                    </p:set>
                                    <p:animEffect filter="fade" transition="in">
                                      <p:cBhvr>
                                        <p:cTn dur="500"/>
                                        <p:tgtEl>
                                          <p:spTgt spid="783"/>
                                        </p:tgtEl>
                                      </p:cBhvr>
                                    </p:animEffect>
                                  </p:childTnLst>
                                </p:cTn>
                              </p:par>
                              <p:par>
                                <p:cTn fill="hold" nodeType="withEffect" presetClass="entr" presetID="10" presetSubtype="0">
                                  <p:stCondLst>
                                    <p:cond delay="0"/>
                                  </p:stCondLst>
                                  <p:childTnLst>
                                    <p:set>
                                      <p:cBhvr>
                                        <p:cTn dur="1" fill="hold">
                                          <p:stCondLst>
                                            <p:cond delay="0"/>
                                          </p:stCondLst>
                                        </p:cTn>
                                        <p:tgtEl>
                                          <p:spTgt spid="786"/>
                                        </p:tgtEl>
                                        <p:attrNameLst>
                                          <p:attrName>style.visibility</p:attrName>
                                        </p:attrNameLst>
                                      </p:cBhvr>
                                      <p:to>
                                        <p:strVal val="visible"/>
                                      </p:to>
                                    </p:set>
                                    <p:animEffect filter="fade" transition="in">
                                      <p:cBhvr>
                                        <p:cTn dur="500"/>
                                        <p:tgtEl>
                                          <p:spTgt spid="786"/>
                                        </p:tgtEl>
                                      </p:cBhvr>
                                    </p:animEffect>
                                  </p:childTnLst>
                                </p:cTn>
                              </p:par>
                              <p:par>
                                <p:cTn fill="hold" nodeType="withEffect" presetClass="entr" presetID="10" presetSubtype="0">
                                  <p:stCondLst>
                                    <p:cond delay="0"/>
                                  </p:stCondLst>
                                  <p:childTnLst>
                                    <p:set>
                                      <p:cBhvr>
                                        <p:cTn dur="1" fill="hold">
                                          <p:stCondLst>
                                            <p:cond delay="0"/>
                                          </p:stCondLst>
                                        </p:cTn>
                                        <p:tgtEl>
                                          <p:spTgt spid="787"/>
                                        </p:tgtEl>
                                        <p:attrNameLst>
                                          <p:attrName>style.visibility</p:attrName>
                                        </p:attrNameLst>
                                      </p:cBhvr>
                                      <p:to>
                                        <p:strVal val="visible"/>
                                      </p:to>
                                    </p:set>
                                    <p:animEffect filter="fade" transition="in">
                                      <p:cBhvr>
                                        <p:cTn dur="500"/>
                                        <p:tgtEl>
                                          <p:spTgt spid="787"/>
                                        </p:tgtEl>
                                      </p:cBhvr>
                                    </p:animEffect>
                                  </p:childTnLst>
                                </p:cTn>
                              </p:par>
                              <p:par>
                                <p:cTn fill="hold" nodeType="withEffect" presetClass="entr" presetID="10" presetSubtype="0">
                                  <p:stCondLst>
                                    <p:cond delay="0"/>
                                  </p:stCondLst>
                                  <p:childTnLst>
                                    <p:set>
                                      <p:cBhvr>
                                        <p:cTn dur="1" fill="hold">
                                          <p:stCondLst>
                                            <p:cond delay="0"/>
                                          </p:stCondLst>
                                        </p:cTn>
                                        <p:tgtEl>
                                          <p:spTgt spid="788"/>
                                        </p:tgtEl>
                                        <p:attrNameLst>
                                          <p:attrName>style.visibility</p:attrName>
                                        </p:attrNameLst>
                                      </p:cBhvr>
                                      <p:to>
                                        <p:strVal val="visible"/>
                                      </p:to>
                                    </p:set>
                                    <p:animEffect filter="fade" transition="in">
                                      <p:cBhvr>
                                        <p:cTn dur="500"/>
                                        <p:tgtEl>
                                          <p:spTgt spid="788"/>
                                        </p:tgtEl>
                                      </p:cBhvr>
                                    </p:animEffect>
                                  </p:childTnLst>
                                </p:cTn>
                              </p:par>
                              <p:par>
                                <p:cTn fill="hold" nodeType="withEffect" presetClass="entr" presetID="10" presetSubtype="0">
                                  <p:stCondLst>
                                    <p:cond delay="0"/>
                                  </p:stCondLst>
                                  <p:childTnLst>
                                    <p:set>
                                      <p:cBhvr>
                                        <p:cTn dur="1" fill="hold">
                                          <p:stCondLst>
                                            <p:cond delay="0"/>
                                          </p:stCondLst>
                                        </p:cTn>
                                        <p:tgtEl>
                                          <p:spTgt spid="789"/>
                                        </p:tgtEl>
                                        <p:attrNameLst>
                                          <p:attrName>style.visibility</p:attrName>
                                        </p:attrNameLst>
                                      </p:cBhvr>
                                      <p:to>
                                        <p:strVal val="visible"/>
                                      </p:to>
                                    </p:set>
                                    <p:animEffect filter="fade" transition="in">
                                      <p:cBhvr>
                                        <p:cTn dur="500"/>
                                        <p:tgtEl>
                                          <p:spTgt spid="789"/>
                                        </p:tgtEl>
                                      </p:cBhvr>
                                    </p:animEffect>
                                  </p:childTnLst>
                                </p:cTn>
                              </p:par>
                              <p:par>
                                <p:cTn fill="hold" nodeType="withEffect" presetClass="entr" presetID="10" presetSubtype="0">
                                  <p:stCondLst>
                                    <p:cond delay="0"/>
                                  </p:stCondLst>
                                  <p:childTnLst>
                                    <p:set>
                                      <p:cBhvr>
                                        <p:cTn dur="1" fill="hold">
                                          <p:stCondLst>
                                            <p:cond delay="0"/>
                                          </p:stCondLst>
                                        </p:cTn>
                                        <p:tgtEl>
                                          <p:spTgt spid="790"/>
                                        </p:tgtEl>
                                        <p:attrNameLst>
                                          <p:attrName>style.visibility</p:attrName>
                                        </p:attrNameLst>
                                      </p:cBhvr>
                                      <p:to>
                                        <p:strVal val="visible"/>
                                      </p:to>
                                    </p:set>
                                    <p:animEffect filter="fade" transition="in">
                                      <p:cBhvr>
                                        <p:cTn dur="500"/>
                                        <p:tgtEl>
                                          <p:spTgt spid="790"/>
                                        </p:tgtEl>
                                      </p:cBhvr>
                                    </p:animEffect>
                                  </p:childTnLst>
                                </p:cTn>
                              </p:par>
                              <p:par>
                                <p:cTn fill="hold" nodeType="withEffect" presetClass="entr" presetID="10" presetSubtype="0">
                                  <p:stCondLst>
                                    <p:cond delay="0"/>
                                  </p:stCondLst>
                                  <p:childTnLst>
                                    <p:set>
                                      <p:cBhvr>
                                        <p:cTn dur="1" fill="hold">
                                          <p:stCondLst>
                                            <p:cond delay="0"/>
                                          </p:stCondLst>
                                        </p:cTn>
                                        <p:tgtEl>
                                          <p:spTgt spid="791"/>
                                        </p:tgtEl>
                                        <p:attrNameLst>
                                          <p:attrName>style.visibility</p:attrName>
                                        </p:attrNameLst>
                                      </p:cBhvr>
                                      <p:to>
                                        <p:strVal val="visible"/>
                                      </p:to>
                                    </p:set>
                                    <p:animEffect filter="fade" transition="in">
                                      <p:cBhvr>
                                        <p:cTn dur="500"/>
                                        <p:tgtEl>
                                          <p:spTgt spid="791"/>
                                        </p:tgtEl>
                                      </p:cBhvr>
                                    </p:animEffect>
                                  </p:childTnLst>
                                </p:cTn>
                              </p:par>
                              <p:par>
                                <p:cTn fill="hold" nodeType="withEffect" presetClass="entr" presetID="10" presetSubtype="0">
                                  <p:stCondLst>
                                    <p:cond delay="0"/>
                                  </p:stCondLst>
                                  <p:childTnLst>
                                    <p:set>
                                      <p:cBhvr>
                                        <p:cTn dur="1" fill="hold">
                                          <p:stCondLst>
                                            <p:cond delay="0"/>
                                          </p:stCondLst>
                                        </p:cTn>
                                        <p:tgtEl>
                                          <p:spTgt spid="792"/>
                                        </p:tgtEl>
                                        <p:attrNameLst>
                                          <p:attrName>style.visibility</p:attrName>
                                        </p:attrNameLst>
                                      </p:cBhvr>
                                      <p:to>
                                        <p:strVal val="visible"/>
                                      </p:to>
                                    </p:set>
                                    <p:animEffect filter="fade" transition="in">
                                      <p:cBhvr>
                                        <p:cTn dur="500"/>
                                        <p:tgtEl>
                                          <p:spTgt spid="792"/>
                                        </p:tgtEl>
                                      </p:cBhvr>
                                    </p:animEffect>
                                  </p:childTnLst>
                                </p:cTn>
                              </p:par>
                              <p:par>
                                <p:cTn fill="hold" nodeType="withEffect" presetClass="entr" presetID="10" presetSubtype="0">
                                  <p:stCondLst>
                                    <p:cond delay="0"/>
                                  </p:stCondLst>
                                  <p:childTnLst>
                                    <p:set>
                                      <p:cBhvr>
                                        <p:cTn dur="1" fill="hold">
                                          <p:stCondLst>
                                            <p:cond delay="0"/>
                                          </p:stCondLst>
                                        </p:cTn>
                                        <p:tgtEl>
                                          <p:spTgt spid="793"/>
                                        </p:tgtEl>
                                        <p:attrNameLst>
                                          <p:attrName>style.visibility</p:attrName>
                                        </p:attrNameLst>
                                      </p:cBhvr>
                                      <p:to>
                                        <p:strVal val="visible"/>
                                      </p:to>
                                    </p:set>
                                    <p:animEffect filter="fade" transition="in">
                                      <p:cBhvr>
                                        <p:cTn dur="500"/>
                                        <p:tgtEl>
                                          <p:spTgt spid="793"/>
                                        </p:tgtEl>
                                      </p:cBhvr>
                                    </p:animEffect>
                                  </p:childTnLst>
                                </p:cTn>
                              </p:par>
                              <p:par>
                                <p:cTn fill="hold" nodeType="withEffect" presetClass="entr" presetID="10" presetSubtype="0">
                                  <p:stCondLst>
                                    <p:cond delay="0"/>
                                  </p:stCondLst>
                                  <p:childTnLst>
                                    <p:set>
                                      <p:cBhvr>
                                        <p:cTn dur="1" fill="hold">
                                          <p:stCondLst>
                                            <p:cond delay="0"/>
                                          </p:stCondLst>
                                        </p:cTn>
                                        <p:tgtEl>
                                          <p:spTgt spid="794"/>
                                        </p:tgtEl>
                                        <p:attrNameLst>
                                          <p:attrName>style.visibility</p:attrName>
                                        </p:attrNameLst>
                                      </p:cBhvr>
                                      <p:to>
                                        <p:strVal val="visible"/>
                                      </p:to>
                                    </p:set>
                                    <p:animEffect filter="fade" transition="in">
                                      <p:cBhvr>
                                        <p:cTn dur="500"/>
                                        <p:tgtEl>
                                          <p:spTgt spid="794"/>
                                        </p:tgtEl>
                                      </p:cBhvr>
                                    </p:animEffect>
                                  </p:childTnLst>
                                </p:cTn>
                              </p:par>
                              <p:par>
                                <p:cTn fill="hold" nodeType="withEffect" presetClass="entr" presetID="10" presetSubtype="0">
                                  <p:stCondLst>
                                    <p:cond delay="0"/>
                                  </p:stCondLst>
                                  <p:childTnLst>
                                    <p:set>
                                      <p:cBhvr>
                                        <p:cTn dur="1" fill="hold">
                                          <p:stCondLst>
                                            <p:cond delay="0"/>
                                          </p:stCondLst>
                                        </p:cTn>
                                        <p:tgtEl>
                                          <p:spTgt spid="795"/>
                                        </p:tgtEl>
                                        <p:attrNameLst>
                                          <p:attrName>style.visibility</p:attrName>
                                        </p:attrNameLst>
                                      </p:cBhvr>
                                      <p:to>
                                        <p:strVal val="visible"/>
                                      </p:to>
                                    </p:set>
                                    <p:animEffect filter="fade" transition="in">
                                      <p:cBhvr>
                                        <p:cTn dur="500"/>
                                        <p:tgtEl>
                                          <p:spTgt spid="79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97"/>
                                        </p:tgtEl>
                                        <p:attrNameLst>
                                          <p:attrName>style.visibility</p:attrName>
                                        </p:attrNameLst>
                                      </p:cBhvr>
                                      <p:to>
                                        <p:strVal val="visible"/>
                                      </p:to>
                                    </p:set>
                                    <p:animEffect filter="fade" transition="in">
                                      <p:cBhvr>
                                        <p:cTn dur="500"/>
                                        <p:tgtEl>
                                          <p:spTgt spid="79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98"/>
                                        </p:tgtEl>
                                        <p:attrNameLst>
                                          <p:attrName>style.visibility</p:attrName>
                                        </p:attrNameLst>
                                      </p:cBhvr>
                                      <p:to>
                                        <p:strVal val="visible"/>
                                      </p:to>
                                    </p:set>
                                    <p:animEffect filter="fade" transition="in">
                                      <p:cBhvr>
                                        <p:cTn dur="500"/>
                                        <p:tgtEl>
                                          <p:spTgt spid="79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99"/>
                                        </p:tgtEl>
                                        <p:attrNameLst>
                                          <p:attrName>style.visibility</p:attrName>
                                        </p:attrNameLst>
                                      </p:cBhvr>
                                      <p:to>
                                        <p:strVal val="visible"/>
                                      </p:to>
                                    </p:set>
                                    <p:animEffect filter="fade" transition="in">
                                      <p:cBhvr>
                                        <p:cTn dur="500"/>
                                        <p:tgtEl>
                                          <p:spTgt spid="79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00"/>
                                        </p:tgtEl>
                                        <p:attrNameLst>
                                          <p:attrName>style.visibility</p:attrName>
                                        </p:attrNameLst>
                                      </p:cBhvr>
                                      <p:to>
                                        <p:strVal val="visible"/>
                                      </p:to>
                                    </p:set>
                                    <p:animEffect filter="fade" transition="in">
                                      <p:cBhvr>
                                        <p:cTn dur="500"/>
                                        <p:tgtEl>
                                          <p:spTgt spid="80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4" name="Shape 804"/>
        <p:cNvGrpSpPr/>
        <p:nvPr/>
      </p:nvGrpSpPr>
      <p:grpSpPr>
        <a:xfrm>
          <a:off x="0" y="0"/>
          <a:ext cx="0" cy="0"/>
          <a:chOff x="0" y="0"/>
          <a:chExt cx="0" cy="0"/>
        </a:xfrm>
      </p:grpSpPr>
      <p:sp>
        <p:nvSpPr>
          <p:cNvPr id="805" name="Google Shape;805;p28"/>
          <p:cNvSpPr txBox="1"/>
          <p:nvPr/>
        </p:nvSpPr>
        <p:spPr>
          <a:xfrm>
            <a:off x="551384" y="764704"/>
            <a:ext cx="8328248" cy="6129050"/>
          </a:xfrm>
          <a:prstGeom prst="rect">
            <a:avLst/>
          </a:prstGeom>
          <a:noFill/>
          <a:ln>
            <a:noFill/>
          </a:ln>
        </p:spPr>
        <p:txBody>
          <a:bodyPr anchorCtr="0" anchor="ctr" bIns="45700" lIns="91425" spcFirstLastPara="1" rIns="91425" wrap="square" tIns="45700">
            <a:spAutoFit/>
          </a:bodyPr>
          <a:lstStyle/>
          <a:p>
            <a:pPr indent="-457200" lvl="1" marL="457200" marR="0" rtl="0" algn="l">
              <a:lnSpc>
                <a:spcPct val="150000"/>
              </a:lnSpc>
              <a:spcBef>
                <a:spcPts val="0"/>
              </a:spcBef>
              <a:spcAft>
                <a:spcPts val="0"/>
              </a:spcAft>
              <a:buClr>
                <a:schemeClr val="dk1"/>
              </a:buClr>
              <a:buSzPts val="2400"/>
              <a:buFont typeface="Arial"/>
              <a:buAutoNum type="arabicPeriod"/>
            </a:pPr>
            <a:r>
              <a:rPr b="1" i="0" lang="en-US" sz="2400" u="none" cap="none" strike="noStrike">
                <a:solidFill>
                  <a:schemeClr val="dk1"/>
                </a:solidFill>
                <a:latin typeface="Calibri"/>
                <a:ea typeface="Calibri"/>
                <a:cs typeface="Calibri"/>
                <a:sym typeface="Calibri"/>
              </a:rPr>
              <a:t>Women tend to be more   _______    than men at wearing a seatbelt.</a:t>
            </a:r>
            <a:endParaRPr b="0" i="0" sz="1400" u="none" cap="none" strike="noStrike">
              <a:solidFill>
                <a:srgbClr val="000000"/>
              </a:solidFill>
              <a:latin typeface="Arial"/>
              <a:ea typeface="Arial"/>
              <a:cs typeface="Arial"/>
              <a:sym typeface="Arial"/>
            </a:endParaRPr>
          </a:p>
          <a:p>
            <a:pPr indent="-457200" lvl="1" marL="457200" marR="0" rtl="0" algn="l">
              <a:lnSpc>
                <a:spcPct val="150000"/>
              </a:lnSpc>
              <a:spcBef>
                <a:spcPts val="0"/>
              </a:spcBef>
              <a:spcAft>
                <a:spcPts val="0"/>
              </a:spcAft>
              <a:buClr>
                <a:schemeClr val="dk1"/>
              </a:buClr>
              <a:buSzPts val="2400"/>
              <a:buFont typeface="Arial"/>
              <a:buAutoNum type="arabicPeriod"/>
            </a:pPr>
            <a:r>
              <a:rPr b="1" i="0" lang="en-US" sz="2400" u="none" cap="none" strike="noStrike">
                <a:solidFill>
                  <a:schemeClr val="dk1"/>
                </a:solidFill>
                <a:latin typeface="Calibri"/>
                <a:ea typeface="Calibri"/>
                <a:cs typeface="Calibri"/>
                <a:sym typeface="Calibri"/>
              </a:rPr>
              <a:t>I’ve just decided I was a bit too _______ to be a doctor.</a:t>
            </a:r>
            <a:endParaRPr b="0" i="0" sz="1400" u="none" cap="none" strike="noStrike">
              <a:solidFill>
                <a:srgbClr val="000000"/>
              </a:solidFill>
              <a:latin typeface="Arial"/>
              <a:ea typeface="Arial"/>
              <a:cs typeface="Arial"/>
              <a:sym typeface="Arial"/>
            </a:endParaRPr>
          </a:p>
          <a:p>
            <a:pPr indent="-457200" lvl="1" marL="457200" marR="0" rtl="0" algn="l">
              <a:lnSpc>
                <a:spcPct val="150000"/>
              </a:lnSpc>
              <a:spcBef>
                <a:spcPts val="0"/>
              </a:spcBef>
              <a:spcAft>
                <a:spcPts val="0"/>
              </a:spcAft>
              <a:buClr>
                <a:schemeClr val="dk1"/>
              </a:buClr>
              <a:buSzPts val="2400"/>
              <a:buFont typeface="Arial"/>
              <a:buAutoNum type="arabicPeriod"/>
            </a:pPr>
            <a:r>
              <a:rPr b="1" i="0" lang="en-US" sz="2400" u="none" cap="none" strike="noStrike">
                <a:solidFill>
                  <a:schemeClr val="dk1"/>
                </a:solidFill>
                <a:latin typeface="Calibri"/>
                <a:ea typeface="Calibri"/>
                <a:cs typeface="Calibri"/>
                <a:sym typeface="Calibri"/>
              </a:rPr>
              <a:t>Make me thoughtful but not moody: helpful but not _______.</a:t>
            </a:r>
            <a:endParaRPr b="0" i="0" sz="1400" u="none" cap="none" strike="noStrike">
              <a:solidFill>
                <a:srgbClr val="000000"/>
              </a:solidFill>
              <a:latin typeface="Arial"/>
              <a:ea typeface="Arial"/>
              <a:cs typeface="Arial"/>
              <a:sym typeface="Arial"/>
            </a:endParaRPr>
          </a:p>
          <a:p>
            <a:pPr indent="-457200" lvl="1" marL="457200" marR="0" rtl="0" algn="l">
              <a:lnSpc>
                <a:spcPct val="150000"/>
              </a:lnSpc>
              <a:spcBef>
                <a:spcPts val="0"/>
              </a:spcBef>
              <a:spcAft>
                <a:spcPts val="0"/>
              </a:spcAft>
              <a:buClr>
                <a:schemeClr val="dk1"/>
              </a:buClr>
              <a:buSzPts val="2400"/>
              <a:buFont typeface="Arial"/>
              <a:buAutoNum type="arabicPeriod"/>
            </a:pPr>
            <a:r>
              <a:rPr b="1" i="0" lang="en-US" sz="2400" u="none" cap="none" strike="noStrike">
                <a:solidFill>
                  <a:schemeClr val="dk1"/>
                </a:solidFill>
                <a:latin typeface="Calibri"/>
                <a:ea typeface="Calibri"/>
                <a:cs typeface="Calibri"/>
                <a:sym typeface="Calibri"/>
              </a:rPr>
              <a:t>Billionaires are usually fairly _______ about the exact amount that they're worth.</a:t>
            </a:r>
            <a:endParaRPr b="0" i="0" sz="1400" u="none" cap="none" strike="noStrike">
              <a:solidFill>
                <a:srgbClr val="000000"/>
              </a:solidFill>
              <a:latin typeface="Arial"/>
              <a:ea typeface="Arial"/>
              <a:cs typeface="Arial"/>
              <a:sym typeface="Arial"/>
            </a:endParaRPr>
          </a:p>
          <a:p>
            <a:pPr indent="-457200" lvl="1" marL="457200" marR="0" rtl="0" algn="l">
              <a:lnSpc>
                <a:spcPct val="150000"/>
              </a:lnSpc>
              <a:spcBef>
                <a:spcPts val="0"/>
              </a:spcBef>
              <a:spcAft>
                <a:spcPts val="0"/>
              </a:spcAft>
              <a:buClr>
                <a:srgbClr val="000000"/>
              </a:buClr>
              <a:buSzPts val="2400"/>
              <a:buFont typeface="Arial"/>
              <a:buAutoNum type="arabicPeriod"/>
            </a:pPr>
            <a:r>
              <a:rPr b="1" i="0" lang="en-US" sz="2400" u="none" cap="none" strike="noStrike">
                <a:solidFill>
                  <a:srgbClr val="000000"/>
                </a:solidFill>
                <a:latin typeface="Calibri"/>
                <a:ea typeface="Calibri"/>
                <a:cs typeface="Calibri"/>
                <a:sym typeface="Calibri"/>
              </a:rPr>
              <a:t>She has always been very </a:t>
            </a:r>
            <a:r>
              <a:rPr b="1" i="0" lang="en-US" sz="2400" u="none" cap="none" strike="noStrike">
                <a:solidFill>
                  <a:schemeClr val="dk1"/>
                </a:solidFill>
                <a:latin typeface="Calibri"/>
                <a:ea typeface="Calibri"/>
                <a:cs typeface="Calibri"/>
                <a:sym typeface="Calibri"/>
              </a:rPr>
              <a:t>_______</a:t>
            </a:r>
            <a:r>
              <a:rPr b="1" i="0" lang="en-US" sz="2400" u="none" cap="none" strike="noStrike">
                <a:solidFill>
                  <a:srgbClr val="000000"/>
                </a:solidFill>
                <a:latin typeface="Calibri"/>
                <a:ea typeface="Calibri"/>
                <a:cs typeface="Calibri"/>
                <a:sym typeface="Calibri"/>
              </a:rPr>
              <a:t> and she's got many of friends!</a:t>
            </a:r>
            <a:endParaRPr b="0" i="0" sz="1400" u="none" cap="none" strike="noStrike">
              <a:solidFill>
                <a:srgbClr val="000000"/>
              </a:solidFill>
              <a:latin typeface="Arial"/>
              <a:ea typeface="Arial"/>
              <a:cs typeface="Arial"/>
              <a:sym typeface="Arial"/>
            </a:endParaRPr>
          </a:p>
          <a:p>
            <a:pPr indent="-457200" lvl="1" marL="457200" marR="0" rtl="0" algn="l">
              <a:lnSpc>
                <a:spcPct val="150000"/>
              </a:lnSpc>
              <a:spcBef>
                <a:spcPts val="0"/>
              </a:spcBef>
              <a:spcAft>
                <a:spcPts val="0"/>
              </a:spcAft>
              <a:buClr>
                <a:schemeClr val="dk1"/>
              </a:buClr>
              <a:buSzPts val="2400"/>
              <a:buFont typeface="Arial"/>
              <a:buAutoNum type="arabicPeriod"/>
            </a:pPr>
            <a:r>
              <a:rPr b="1" i="0" lang="en-US" sz="2400" u="none" cap="none" strike="noStrike">
                <a:solidFill>
                  <a:schemeClr val="dk1"/>
                </a:solidFill>
                <a:latin typeface="Calibri"/>
                <a:ea typeface="Calibri"/>
                <a:cs typeface="Calibri"/>
                <a:sym typeface="Calibri"/>
              </a:rPr>
              <a:t>Sarah needs someone   _______   to take care of the children while being at work.</a:t>
            </a:r>
            <a:endParaRPr b="1" i="0" sz="2400" u="none" cap="none" strike="noStrike">
              <a:solidFill>
                <a:schemeClr val="dk1"/>
              </a:solidFill>
              <a:latin typeface="Calibri"/>
              <a:ea typeface="Calibri"/>
              <a:cs typeface="Calibri"/>
              <a:sym typeface="Calibri"/>
            </a:endParaRPr>
          </a:p>
        </p:txBody>
      </p:sp>
      <p:sp>
        <p:nvSpPr>
          <p:cNvPr id="806" name="Google Shape;806;p28"/>
          <p:cNvSpPr txBox="1"/>
          <p:nvPr/>
        </p:nvSpPr>
        <p:spPr>
          <a:xfrm>
            <a:off x="407368" y="116632"/>
            <a:ext cx="9696400" cy="792088"/>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chemeClr val="dk1"/>
              </a:buClr>
              <a:buSzPts val="2800"/>
              <a:buFont typeface="Arial"/>
              <a:buNone/>
            </a:pPr>
            <a:r>
              <a:rPr b="0" i="0" lang="en-US" sz="2800" u="none" cap="none" strike="noStrike">
                <a:solidFill>
                  <a:schemeClr val="dk1"/>
                </a:solidFill>
                <a:latin typeface="Arial"/>
                <a:ea typeface="Arial"/>
                <a:cs typeface="Arial"/>
                <a:sym typeface="Arial"/>
              </a:rPr>
              <a:t>Fill in the blanks with the appropriate personality adjective</a:t>
            </a:r>
            <a:r>
              <a:rPr b="0" i="0" lang="en-US" sz="3600" u="none" cap="none" strike="noStrike">
                <a:solidFill>
                  <a:schemeClr val="dk1"/>
                </a:solidFill>
                <a:latin typeface="Arial"/>
                <a:ea typeface="Arial"/>
                <a:cs typeface="Arial"/>
                <a:sym typeface="Arial"/>
              </a:rPr>
              <a:t>.</a:t>
            </a:r>
            <a:endParaRPr b="0" i="0" sz="4000" u="none" cap="none" strike="noStrike">
              <a:solidFill>
                <a:schemeClr val="dk1"/>
              </a:solidFill>
              <a:latin typeface="Arial"/>
              <a:ea typeface="Arial"/>
              <a:cs typeface="Arial"/>
              <a:sym typeface="Arial"/>
            </a:endParaRPr>
          </a:p>
        </p:txBody>
      </p:sp>
      <p:sp>
        <p:nvSpPr>
          <p:cNvPr id="807" name="Google Shape;807;p28"/>
          <p:cNvSpPr txBox="1"/>
          <p:nvPr/>
        </p:nvSpPr>
        <p:spPr>
          <a:xfrm>
            <a:off x="9120336" y="1124744"/>
            <a:ext cx="2180405" cy="6093976"/>
          </a:xfrm>
          <a:prstGeom prst="rect">
            <a:avLst/>
          </a:prstGeom>
          <a:noFill/>
          <a:ln>
            <a:noFill/>
          </a:ln>
        </p:spPr>
        <p:txBody>
          <a:bodyPr anchorCtr="0" anchor="t" bIns="45700" lIns="91425" spcFirstLastPara="1" rIns="91425" wrap="square" tIns="45700">
            <a:spAutoFit/>
          </a:bodyPr>
          <a:lstStyle/>
          <a:p>
            <a:pPr indent="0" lvl="0" marL="0" marR="0" rtl="0" algn="l">
              <a:lnSpc>
                <a:spcPct val="200000"/>
              </a:lnSpc>
              <a:spcBef>
                <a:spcPts val="0"/>
              </a:spcBef>
              <a:spcAft>
                <a:spcPts val="0"/>
              </a:spcAft>
              <a:buClr>
                <a:srgbClr val="009999"/>
              </a:buClr>
              <a:buSzPts val="2800"/>
              <a:buFont typeface="Calibri"/>
              <a:buNone/>
            </a:pPr>
            <a:r>
              <a:rPr b="1" i="0" lang="en-US" sz="2800" u="none" cap="none" strike="noStrike">
                <a:solidFill>
                  <a:srgbClr val="009999"/>
                </a:solidFill>
                <a:latin typeface="Calibri"/>
                <a:ea typeface="Calibri"/>
                <a:cs typeface="Calibri"/>
                <a:sym typeface="Calibri"/>
              </a:rPr>
              <a:t>Extrovert</a:t>
            </a:r>
            <a:endParaRPr b="1" i="0" sz="2800" u="none" cap="none" strike="noStrike">
              <a:solidFill>
                <a:srgbClr val="009999"/>
              </a:solidFill>
              <a:latin typeface="Calibri"/>
              <a:ea typeface="Calibri"/>
              <a:cs typeface="Calibri"/>
              <a:sym typeface="Calibri"/>
            </a:endParaRPr>
          </a:p>
          <a:p>
            <a:pPr indent="0" lvl="0" marL="0" marR="0" rtl="0" algn="l">
              <a:lnSpc>
                <a:spcPct val="200000"/>
              </a:lnSpc>
              <a:spcBef>
                <a:spcPts val="0"/>
              </a:spcBef>
              <a:spcAft>
                <a:spcPts val="0"/>
              </a:spcAft>
              <a:buClr>
                <a:srgbClr val="009999"/>
              </a:buClr>
              <a:buSzPts val="2800"/>
              <a:buFont typeface="Calibri"/>
              <a:buNone/>
            </a:pPr>
            <a:r>
              <a:rPr b="1" i="0" lang="en-US" sz="2800" u="none" cap="none" strike="noStrike">
                <a:solidFill>
                  <a:srgbClr val="009999"/>
                </a:solidFill>
                <a:latin typeface="Calibri"/>
                <a:ea typeface="Calibri"/>
                <a:cs typeface="Calibri"/>
                <a:sym typeface="Calibri"/>
              </a:rPr>
              <a:t>bossy</a:t>
            </a:r>
            <a:endParaRPr b="1" i="0" sz="2800" u="none" cap="none" strike="noStrike">
              <a:solidFill>
                <a:srgbClr val="009999"/>
              </a:solidFill>
              <a:latin typeface="Calibri"/>
              <a:ea typeface="Calibri"/>
              <a:cs typeface="Calibri"/>
              <a:sym typeface="Calibri"/>
            </a:endParaRPr>
          </a:p>
          <a:p>
            <a:pPr indent="0" lvl="0" marL="0" marR="0" rtl="0" algn="l">
              <a:lnSpc>
                <a:spcPct val="200000"/>
              </a:lnSpc>
              <a:spcBef>
                <a:spcPts val="0"/>
              </a:spcBef>
              <a:spcAft>
                <a:spcPts val="0"/>
              </a:spcAft>
              <a:buClr>
                <a:srgbClr val="009999"/>
              </a:buClr>
              <a:buSzPts val="2800"/>
              <a:buFont typeface="Calibri"/>
              <a:buNone/>
            </a:pPr>
            <a:r>
              <a:rPr b="1" i="0" lang="en-US" sz="2800" u="none" cap="none" strike="noStrike">
                <a:solidFill>
                  <a:srgbClr val="009999"/>
                </a:solidFill>
                <a:latin typeface="Calibri"/>
                <a:ea typeface="Calibri"/>
                <a:cs typeface="Calibri"/>
                <a:sym typeface="Calibri"/>
              </a:rPr>
              <a:t>conscentious</a:t>
            </a:r>
            <a:endParaRPr b="1" i="0" sz="2800" u="none" cap="none" strike="noStrike">
              <a:solidFill>
                <a:srgbClr val="009999"/>
              </a:solidFill>
              <a:latin typeface="Calibri"/>
              <a:ea typeface="Calibri"/>
              <a:cs typeface="Calibri"/>
              <a:sym typeface="Calibri"/>
            </a:endParaRPr>
          </a:p>
          <a:p>
            <a:pPr indent="0" lvl="0" marL="0" marR="0" rtl="0" algn="l">
              <a:lnSpc>
                <a:spcPct val="200000"/>
              </a:lnSpc>
              <a:spcBef>
                <a:spcPts val="0"/>
              </a:spcBef>
              <a:spcAft>
                <a:spcPts val="0"/>
              </a:spcAft>
              <a:buClr>
                <a:srgbClr val="009999"/>
              </a:buClr>
              <a:buSzPts val="2800"/>
              <a:buFont typeface="Calibri"/>
              <a:buNone/>
            </a:pPr>
            <a:r>
              <a:rPr b="1" i="0" lang="en-US" sz="2800" u="none" cap="none" strike="noStrike">
                <a:solidFill>
                  <a:srgbClr val="009999"/>
                </a:solidFill>
                <a:latin typeface="Calibri"/>
                <a:ea typeface="Calibri"/>
                <a:cs typeface="Calibri"/>
                <a:sym typeface="Calibri"/>
              </a:rPr>
              <a:t>dependable</a:t>
            </a:r>
            <a:endParaRPr b="1" i="0" sz="2800" u="none" cap="none" strike="noStrike">
              <a:solidFill>
                <a:srgbClr val="009999"/>
              </a:solidFill>
              <a:latin typeface="Calibri"/>
              <a:ea typeface="Calibri"/>
              <a:cs typeface="Calibri"/>
              <a:sym typeface="Calibri"/>
            </a:endParaRPr>
          </a:p>
          <a:p>
            <a:pPr indent="0" lvl="0" marL="0" marR="0" rtl="0" algn="l">
              <a:lnSpc>
                <a:spcPct val="200000"/>
              </a:lnSpc>
              <a:spcBef>
                <a:spcPts val="0"/>
              </a:spcBef>
              <a:spcAft>
                <a:spcPts val="0"/>
              </a:spcAft>
              <a:buClr>
                <a:srgbClr val="009999"/>
              </a:buClr>
              <a:buSzPts val="2800"/>
              <a:buFont typeface="Calibri"/>
              <a:buNone/>
            </a:pPr>
            <a:r>
              <a:rPr b="1" i="0" lang="en-US" sz="2800" u="none" cap="none" strike="noStrike">
                <a:solidFill>
                  <a:srgbClr val="009999"/>
                </a:solidFill>
                <a:latin typeface="Calibri"/>
                <a:ea typeface="Calibri"/>
                <a:cs typeface="Calibri"/>
                <a:sym typeface="Calibri"/>
              </a:rPr>
              <a:t>secretive</a:t>
            </a:r>
            <a:endParaRPr b="1" i="0" sz="2800" u="none" cap="none" strike="noStrike">
              <a:solidFill>
                <a:srgbClr val="009999"/>
              </a:solidFill>
              <a:latin typeface="Calibri"/>
              <a:ea typeface="Calibri"/>
              <a:cs typeface="Calibri"/>
              <a:sym typeface="Calibri"/>
            </a:endParaRPr>
          </a:p>
          <a:p>
            <a:pPr indent="0" lvl="0" marL="0" marR="0" rtl="0" algn="l">
              <a:lnSpc>
                <a:spcPct val="200000"/>
              </a:lnSpc>
              <a:spcBef>
                <a:spcPts val="0"/>
              </a:spcBef>
              <a:spcAft>
                <a:spcPts val="0"/>
              </a:spcAft>
              <a:buClr>
                <a:srgbClr val="009999"/>
              </a:buClr>
              <a:buSzPts val="2800"/>
              <a:buFont typeface="Calibri"/>
              <a:buNone/>
            </a:pPr>
            <a:r>
              <a:rPr b="1" i="0" lang="en-US" sz="2800" u="none" cap="none" strike="noStrike">
                <a:solidFill>
                  <a:srgbClr val="009999"/>
                </a:solidFill>
                <a:latin typeface="Calibri"/>
                <a:ea typeface="Calibri"/>
                <a:cs typeface="Calibri"/>
                <a:sym typeface="Calibri"/>
              </a:rPr>
              <a:t>frivolous</a:t>
            </a:r>
            <a:endParaRPr b="1" i="0" sz="2800" u="none" cap="none" strike="noStrike">
              <a:solidFill>
                <a:srgbClr val="009999"/>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08" name="Google Shape;808;p28"/>
          <p:cNvSpPr txBox="1"/>
          <p:nvPr/>
        </p:nvSpPr>
        <p:spPr>
          <a:xfrm>
            <a:off x="11712625" y="6488672"/>
            <a:ext cx="479376" cy="369328"/>
          </a:xfrm>
          <a:prstGeom prst="rect">
            <a:avLst/>
          </a:prstGeom>
          <a:noFill/>
          <a:ln>
            <a:noFill/>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rgbClr val="000000"/>
                </a:solidFill>
                <a:latin typeface="Arial"/>
                <a:ea typeface="Arial"/>
                <a:cs typeface="Arial"/>
                <a:sym typeface="Arial"/>
              </a:rPr>
              <a:t>25</a:t>
            </a:r>
            <a:endParaRPr b="1" i="0" sz="1800" u="none" cap="none" strike="noStrike">
              <a:solidFill>
                <a:srgbClr val="000000"/>
              </a:solidFill>
              <a:latin typeface="Arial"/>
              <a:ea typeface="Arial"/>
              <a:cs typeface="Arial"/>
              <a:sym typeface="Arial"/>
            </a:endParaRPr>
          </a:p>
        </p:txBody>
      </p:sp>
      <p:sp>
        <p:nvSpPr>
          <p:cNvPr id="809" name="Google Shape;809;p28"/>
          <p:cNvSpPr txBox="1"/>
          <p:nvPr/>
        </p:nvSpPr>
        <p:spPr>
          <a:xfrm>
            <a:off x="4234782" y="908720"/>
            <a:ext cx="14928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9999"/>
              </a:buClr>
              <a:buSzPts val="1800"/>
              <a:buFont typeface="Calibri"/>
              <a:buNone/>
            </a:pPr>
            <a:r>
              <a:rPr b="1" i="0" lang="en-US" sz="1800" u="sng" cap="none" strike="noStrike">
                <a:solidFill>
                  <a:srgbClr val="009999"/>
                </a:solidFill>
                <a:latin typeface="Calibri"/>
                <a:ea typeface="Calibri"/>
                <a:cs typeface="Calibri"/>
                <a:sym typeface="Calibri"/>
              </a:rPr>
              <a:t>conscientious </a:t>
            </a:r>
            <a:endParaRPr b="0" i="0" sz="1800" u="none" cap="none" strike="noStrike">
              <a:solidFill>
                <a:srgbClr val="000000"/>
              </a:solidFill>
              <a:latin typeface="Arial"/>
              <a:ea typeface="Arial"/>
              <a:cs typeface="Arial"/>
              <a:sym typeface="Arial"/>
            </a:endParaRPr>
          </a:p>
        </p:txBody>
      </p:sp>
      <p:sp>
        <p:nvSpPr>
          <p:cNvPr id="810" name="Google Shape;810;p28"/>
          <p:cNvSpPr txBox="1"/>
          <p:nvPr/>
        </p:nvSpPr>
        <p:spPr>
          <a:xfrm>
            <a:off x="5069495" y="1988840"/>
            <a:ext cx="1026505"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9999"/>
              </a:buClr>
              <a:buSzPts val="1800"/>
              <a:buFont typeface="Calibri"/>
              <a:buNone/>
            </a:pPr>
            <a:r>
              <a:rPr b="1" i="0" lang="en-US" sz="1800" u="sng" cap="none" strike="noStrike">
                <a:solidFill>
                  <a:srgbClr val="009999"/>
                </a:solidFill>
                <a:latin typeface="Calibri"/>
                <a:ea typeface="Calibri"/>
                <a:cs typeface="Calibri"/>
                <a:sym typeface="Calibri"/>
              </a:rPr>
              <a:t>frivolous</a:t>
            </a:r>
            <a:r>
              <a:rPr b="1" i="0" lang="en-US" sz="1800" u="none" cap="none" strike="noStrike">
                <a:solidFill>
                  <a:schemeClr val="dk1"/>
                </a:solidFill>
                <a:latin typeface="Calibri"/>
                <a:ea typeface="Calibri"/>
                <a:cs typeface="Calibri"/>
                <a:sym typeface="Calibri"/>
              </a:rPr>
              <a:t> </a:t>
            </a:r>
            <a:endParaRPr b="0" i="0" sz="1800" u="none" cap="none" strike="noStrike">
              <a:solidFill>
                <a:srgbClr val="000000"/>
              </a:solidFill>
              <a:latin typeface="Arial"/>
              <a:ea typeface="Arial"/>
              <a:cs typeface="Arial"/>
              <a:sym typeface="Arial"/>
            </a:endParaRPr>
          </a:p>
        </p:txBody>
      </p:sp>
      <p:sp>
        <p:nvSpPr>
          <p:cNvPr id="811" name="Google Shape;811;p28"/>
          <p:cNvSpPr txBox="1"/>
          <p:nvPr/>
        </p:nvSpPr>
        <p:spPr>
          <a:xfrm>
            <a:off x="1055440" y="3068960"/>
            <a:ext cx="736099"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9999"/>
              </a:buClr>
              <a:buSzPts val="1800"/>
              <a:buFont typeface="Calibri"/>
              <a:buNone/>
            </a:pPr>
            <a:r>
              <a:rPr b="1" i="0" lang="en-US" sz="1800" u="sng" cap="none" strike="noStrike">
                <a:solidFill>
                  <a:srgbClr val="009999"/>
                </a:solidFill>
                <a:latin typeface="Calibri"/>
                <a:ea typeface="Calibri"/>
                <a:cs typeface="Calibri"/>
                <a:sym typeface="Calibri"/>
              </a:rPr>
              <a:t>bossy</a:t>
            </a:r>
            <a:endParaRPr b="0" i="0" sz="1800" u="none" cap="none" strike="noStrike">
              <a:solidFill>
                <a:srgbClr val="000000"/>
              </a:solidFill>
              <a:latin typeface="Arial"/>
              <a:ea typeface="Arial"/>
              <a:cs typeface="Arial"/>
              <a:sym typeface="Arial"/>
            </a:endParaRPr>
          </a:p>
        </p:txBody>
      </p:sp>
      <p:sp>
        <p:nvSpPr>
          <p:cNvPr id="812" name="Google Shape;812;p28"/>
          <p:cNvSpPr txBox="1"/>
          <p:nvPr/>
        </p:nvSpPr>
        <p:spPr>
          <a:xfrm>
            <a:off x="4655840" y="3645024"/>
            <a:ext cx="1048371"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9999"/>
              </a:buClr>
              <a:buSzPts val="1800"/>
              <a:buFont typeface="Calibri"/>
              <a:buNone/>
            </a:pPr>
            <a:r>
              <a:rPr b="1" i="0" lang="en-US" sz="1800" u="sng" cap="none" strike="noStrike">
                <a:solidFill>
                  <a:srgbClr val="009999"/>
                </a:solidFill>
                <a:latin typeface="Calibri"/>
                <a:ea typeface="Calibri"/>
                <a:cs typeface="Calibri"/>
                <a:sym typeface="Calibri"/>
              </a:rPr>
              <a:t>secretive</a:t>
            </a:r>
            <a:r>
              <a:rPr b="1" i="0" lang="en-US" sz="1800" u="none" cap="none" strike="noStrike">
                <a:solidFill>
                  <a:schemeClr val="dk1"/>
                </a:solidFill>
                <a:latin typeface="Calibri"/>
                <a:ea typeface="Calibri"/>
                <a:cs typeface="Calibri"/>
                <a:sym typeface="Calibri"/>
              </a:rPr>
              <a:t> </a:t>
            </a:r>
            <a:endParaRPr b="0" i="0" sz="1800" u="none" cap="none" strike="noStrike">
              <a:solidFill>
                <a:srgbClr val="000000"/>
              </a:solidFill>
              <a:latin typeface="Arial"/>
              <a:ea typeface="Arial"/>
              <a:cs typeface="Arial"/>
              <a:sym typeface="Arial"/>
            </a:endParaRPr>
          </a:p>
        </p:txBody>
      </p:sp>
      <p:sp>
        <p:nvSpPr>
          <p:cNvPr id="813" name="Google Shape;813;p28"/>
          <p:cNvSpPr txBox="1"/>
          <p:nvPr/>
        </p:nvSpPr>
        <p:spPr>
          <a:xfrm>
            <a:off x="3935760" y="5877272"/>
            <a:ext cx="1326004"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9999"/>
              </a:buClr>
              <a:buSzPts val="1800"/>
              <a:buFont typeface="Calibri"/>
              <a:buNone/>
            </a:pPr>
            <a:r>
              <a:rPr b="1" i="0" lang="en-US" sz="1800" u="sng" cap="none" strike="noStrike">
                <a:solidFill>
                  <a:srgbClr val="009999"/>
                </a:solidFill>
                <a:latin typeface="Calibri"/>
                <a:ea typeface="Calibri"/>
                <a:cs typeface="Calibri"/>
                <a:sym typeface="Calibri"/>
              </a:rPr>
              <a:t>dependable </a:t>
            </a:r>
            <a:endParaRPr b="0" i="0" sz="1800" u="none" cap="none" strike="noStrike">
              <a:solidFill>
                <a:srgbClr val="000000"/>
              </a:solidFill>
              <a:latin typeface="Arial"/>
              <a:ea typeface="Arial"/>
              <a:cs typeface="Arial"/>
              <a:sym typeface="Arial"/>
            </a:endParaRPr>
          </a:p>
        </p:txBody>
      </p:sp>
      <p:sp>
        <p:nvSpPr>
          <p:cNvPr id="814" name="Google Shape;814;p28"/>
          <p:cNvSpPr txBox="1"/>
          <p:nvPr/>
        </p:nvSpPr>
        <p:spPr>
          <a:xfrm>
            <a:off x="4439816" y="4725144"/>
            <a:ext cx="1082636"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9999"/>
              </a:buClr>
              <a:buSzPts val="1800"/>
              <a:buFont typeface="Calibri"/>
              <a:buNone/>
            </a:pPr>
            <a:r>
              <a:rPr b="1" i="0" lang="en-US" sz="1800" u="sng" cap="none" strike="noStrike">
                <a:solidFill>
                  <a:srgbClr val="009999"/>
                </a:solidFill>
                <a:latin typeface="Calibri"/>
                <a:ea typeface="Calibri"/>
                <a:cs typeface="Calibri"/>
                <a:sym typeface="Calibri"/>
              </a:rPr>
              <a:t>extrovert</a:t>
            </a:r>
            <a:endParaRPr b="1" i="0" sz="1800" u="sng" cap="none" strike="noStrike">
              <a:solidFill>
                <a:srgbClr val="009999"/>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805"/>
                                        </p:tgtEl>
                                        <p:attrNameLst>
                                          <p:attrName>style.visibility</p:attrName>
                                        </p:attrNameLst>
                                      </p:cBhvr>
                                      <p:to>
                                        <p:strVal val="visible"/>
                                      </p:to>
                                    </p:set>
                                    <p:animEffect filter="fade" transition="in">
                                      <p:cBhvr>
                                        <p:cTn dur="500"/>
                                        <p:tgtEl>
                                          <p:spTgt spid="80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806">
                                            <p:txEl>
                                              <p:pRg end="0" st="0"/>
                                            </p:txEl>
                                          </p:spTgt>
                                        </p:tgtEl>
                                        <p:attrNameLst>
                                          <p:attrName>style.visibility</p:attrName>
                                        </p:attrNameLst>
                                      </p:cBhvr>
                                      <p:to>
                                        <p:strVal val="visible"/>
                                      </p:to>
                                    </p:set>
                                    <p:anim calcmode="lin" valueType="num">
                                      <p:cBhvr additive="base">
                                        <p:cTn dur="500"/>
                                        <p:tgtEl>
                                          <p:spTgt spid="806">
                                            <p:txEl>
                                              <p:pRg end="0" st="0"/>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09"/>
                                        </p:tgtEl>
                                        <p:attrNameLst>
                                          <p:attrName>style.visibility</p:attrName>
                                        </p:attrNameLst>
                                      </p:cBhvr>
                                      <p:to>
                                        <p:strVal val="visible"/>
                                      </p:to>
                                    </p:set>
                                    <p:animEffect filter="fade" transition="in">
                                      <p:cBhvr>
                                        <p:cTn dur="1000"/>
                                        <p:tgtEl>
                                          <p:spTgt spid="80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10"/>
                                        </p:tgtEl>
                                        <p:attrNameLst>
                                          <p:attrName>style.visibility</p:attrName>
                                        </p:attrNameLst>
                                      </p:cBhvr>
                                      <p:to>
                                        <p:strVal val="visible"/>
                                      </p:to>
                                    </p:set>
                                    <p:animEffect filter="fade" transition="in">
                                      <p:cBhvr>
                                        <p:cTn dur="1000"/>
                                        <p:tgtEl>
                                          <p:spTgt spid="81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11"/>
                                        </p:tgtEl>
                                        <p:attrNameLst>
                                          <p:attrName>style.visibility</p:attrName>
                                        </p:attrNameLst>
                                      </p:cBhvr>
                                      <p:to>
                                        <p:strVal val="visible"/>
                                      </p:to>
                                    </p:set>
                                    <p:animEffect filter="fade" transition="in">
                                      <p:cBhvr>
                                        <p:cTn dur="1000"/>
                                        <p:tgtEl>
                                          <p:spTgt spid="81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12"/>
                                        </p:tgtEl>
                                        <p:attrNameLst>
                                          <p:attrName>style.visibility</p:attrName>
                                        </p:attrNameLst>
                                      </p:cBhvr>
                                      <p:to>
                                        <p:strVal val="visible"/>
                                      </p:to>
                                    </p:set>
                                    <p:animEffect filter="fade" transition="in">
                                      <p:cBhvr>
                                        <p:cTn dur="1000"/>
                                        <p:tgtEl>
                                          <p:spTgt spid="81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14">
                                            <p:txEl>
                                              <p:pRg end="0" st="0"/>
                                            </p:txEl>
                                          </p:spTgt>
                                        </p:tgtEl>
                                        <p:attrNameLst>
                                          <p:attrName>style.visibility</p:attrName>
                                        </p:attrNameLst>
                                      </p:cBhvr>
                                      <p:to>
                                        <p:strVal val="visible"/>
                                      </p:to>
                                    </p:set>
                                    <p:animEffect filter="fade" transition="in">
                                      <p:cBhvr>
                                        <p:cTn dur="1000"/>
                                        <p:tgtEl>
                                          <p:spTgt spid="81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13"/>
                                        </p:tgtEl>
                                        <p:attrNameLst>
                                          <p:attrName>style.visibility</p:attrName>
                                        </p:attrNameLst>
                                      </p:cBhvr>
                                      <p:to>
                                        <p:strVal val="visible"/>
                                      </p:to>
                                    </p:set>
                                    <p:animEffect filter="fade" transition="in">
                                      <p:cBhvr>
                                        <p:cTn dur="1000"/>
                                        <p:tgtEl>
                                          <p:spTgt spid="81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8" name="Shape 818"/>
        <p:cNvGrpSpPr/>
        <p:nvPr/>
      </p:nvGrpSpPr>
      <p:grpSpPr>
        <a:xfrm>
          <a:off x="0" y="0"/>
          <a:ext cx="0" cy="0"/>
          <a:chOff x="0" y="0"/>
          <a:chExt cx="0" cy="0"/>
        </a:xfrm>
      </p:grpSpPr>
      <p:graphicFrame>
        <p:nvGraphicFramePr>
          <p:cNvPr id="819" name="Google Shape;819;p29"/>
          <p:cNvGraphicFramePr/>
          <p:nvPr/>
        </p:nvGraphicFramePr>
        <p:xfrm>
          <a:off x="625474" y="1348114"/>
          <a:ext cx="3000000" cy="3000000"/>
        </p:xfrm>
        <a:graphic>
          <a:graphicData uri="http://schemas.openxmlformats.org/drawingml/2006/table">
            <a:tbl>
              <a:tblPr>
                <a:noFill/>
                <a:tableStyleId>{A071129C-7011-4CCC-8128-172083C48AB5}</a:tableStyleId>
              </a:tblPr>
              <a:tblGrid>
                <a:gridCol w="3600400"/>
                <a:gridCol w="3600400"/>
                <a:gridCol w="3600400"/>
              </a:tblGrid>
              <a:tr h="576075">
                <a:tc gridSpan="3">
                  <a:txBody>
                    <a:bodyPr/>
                    <a:lstStyle/>
                    <a:p>
                      <a:pPr indent="0" lvl="0" marL="0" marR="0" rtl="0" algn="ctr">
                        <a:lnSpc>
                          <a:spcPct val="100000"/>
                        </a:lnSpc>
                        <a:spcBef>
                          <a:spcPts val="0"/>
                        </a:spcBef>
                        <a:spcAft>
                          <a:spcPts val="0"/>
                        </a:spcAft>
                        <a:buClr>
                          <a:srgbClr val="000000"/>
                        </a:buClr>
                        <a:buSzPts val="2400"/>
                        <a:buFont typeface="Arial"/>
                        <a:buNone/>
                      </a:pPr>
                      <a:r>
                        <a:rPr b="1" lang="en-US" sz="2400" u="none" cap="none" strike="noStrike">
                          <a:solidFill>
                            <a:srgbClr val="9541BF"/>
                          </a:solidFill>
                          <a:latin typeface="Calibri"/>
                          <a:ea typeface="Calibri"/>
                          <a:cs typeface="Calibri"/>
                          <a:sym typeface="Calibri"/>
                        </a:rPr>
                        <a:t>Sample Personality Adjectives</a:t>
                      </a:r>
                      <a:endParaRPr sz="1400" u="none" cap="none" strike="noStrike"/>
                    </a:p>
                  </a:txBody>
                  <a:tcPr marT="43525" marB="43525" marR="87050" marL="87050" anchor="ctr"/>
                </a:tc>
                <a:tc hMerge="1"/>
                <a:tc hMerge="1"/>
              </a:tr>
              <a:tr h="504050">
                <a:tc>
                  <a:txBody>
                    <a:bodyPr/>
                    <a:lstStyle/>
                    <a:p>
                      <a:pPr indent="0" lvl="0" marL="0" marR="0" rtl="0" algn="l">
                        <a:lnSpc>
                          <a:spcPct val="100000"/>
                        </a:lnSpc>
                        <a:spcBef>
                          <a:spcPts val="0"/>
                        </a:spcBef>
                        <a:spcAft>
                          <a:spcPts val="0"/>
                        </a:spcAft>
                        <a:buClr>
                          <a:srgbClr val="000000"/>
                        </a:buClr>
                        <a:buSzPts val="2000"/>
                        <a:buFont typeface="Arial"/>
                        <a:buNone/>
                      </a:pPr>
                      <a:r>
                        <a:rPr b="1" lang="en-US" sz="2000" u="none" cap="none" strike="noStrike">
                          <a:latin typeface="Calibri"/>
                          <a:ea typeface="Calibri"/>
                          <a:cs typeface="Calibri"/>
                          <a:sym typeface="Calibri"/>
                        </a:rPr>
                        <a:t>Personality Trait</a:t>
                      </a:r>
                      <a:endParaRPr b="1" sz="2000" u="none" cap="none" strike="noStrike">
                        <a:solidFill>
                          <a:srgbClr val="CC66FF"/>
                        </a:solidFill>
                        <a:latin typeface="Calibri"/>
                        <a:ea typeface="Calibri"/>
                        <a:cs typeface="Calibri"/>
                        <a:sym typeface="Calibri"/>
                      </a:endParaRPr>
                    </a:p>
                  </a:txBody>
                  <a:tcPr marT="43525" marB="43525" marR="87050" marL="87050" anchor="ctr">
                    <a:solidFill>
                      <a:srgbClr val="E2CCED"/>
                    </a:solidFill>
                  </a:tcPr>
                </a:tc>
                <a:tc>
                  <a:txBody>
                    <a:bodyPr/>
                    <a:lstStyle/>
                    <a:p>
                      <a:pPr indent="0" lvl="0" marL="0" marR="0" rtl="0" algn="l">
                        <a:lnSpc>
                          <a:spcPct val="100000"/>
                        </a:lnSpc>
                        <a:spcBef>
                          <a:spcPts val="0"/>
                        </a:spcBef>
                        <a:spcAft>
                          <a:spcPts val="0"/>
                        </a:spcAft>
                        <a:buClr>
                          <a:srgbClr val="000000"/>
                        </a:buClr>
                        <a:buSzPts val="1800"/>
                        <a:buFont typeface="Arial"/>
                        <a:buNone/>
                      </a:pPr>
                      <a:r>
                        <a:rPr b="1" lang="en-US" sz="1800" u="none" cap="none" strike="noStrike"/>
                        <a:t>Positive Adjectives</a:t>
                      </a:r>
                      <a:endParaRPr b="1" sz="1800" u="none" cap="none" strike="noStrike">
                        <a:solidFill>
                          <a:srgbClr val="CC66FF"/>
                        </a:solidFill>
                      </a:endParaRPr>
                    </a:p>
                  </a:txBody>
                  <a:tcPr marT="43525" marB="43525" marR="87050" marL="87050" anchor="ctr">
                    <a:solidFill>
                      <a:srgbClr val="E2CCED"/>
                    </a:solidFill>
                  </a:tcPr>
                </a:tc>
                <a:tc>
                  <a:txBody>
                    <a:bodyPr/>
                    <a:lstStyle/>
                    <a:p>
                      <a:pPr indent="0" lvl="0" marL="0" marR="0" rtl="0" algn="l">
                        <a:lnSpc>
                          <a:spcPct val="100000"/>
                        </a:lnSpc>
                        <a:spcBef>
                          <a:spcPts val="0"/>
                        </a:spcBef>
                        <a:spcAft>
                          <a:spcPts val="0"/>
                        </a:spcAft>
                        <a:buClr>
                          <a:srgbClr val="000000"/>
                        </a:buClr>
                        <a:buSzPts val="1800"/>
                        <a:buFont typeface="Arial"/>
                        <a:buNone/>
                      </a:pPr>
                      <a:r>
                        <a:rPr b="1" lang="en-US" sz="1800" u="none" cap="none" strike="noStrike"/>
                        <a:t>Negative Adjectives</a:t>
                      </a:r>
                      <a:endParaRPr b="1" sz="1800" u="none" cap="none" strike="noStrike">
                        <a:solidFill>
                          <a:srgbClr val="CC66FF"/>
                        </a:solidFill>
                      </a:endParaRPr>
                    </a:p>
                  </a:txBody>
                  <a:tcPr marT="43525" marB="43525" marR="87050" marL="87050" anchor="ctr">
                    <a:solidFill>
                      <a:srgbClr val="E2CCED"/>
                    </a:solidFill>
                  </a:tcPr>
                </a:tc>
              </a:tr>
              <a:tr h="659150">
                <a:tc>
                  <a:txBody>
                    <a:bodyPr/>
                    <a:lstStyle/>
                    <a:p>
                      <a:pPr indent="0" lvl="0" marL="0" marR="0" rtl="0" algn="l">
                        <a:lnSpc>
                          <a:spcPct val="100000"/>
                        </a:lnSpc>
                        <a:spcBef>
                          <a:spcPts val="0"/>
                        </a:spcBef>
                        <a:spcAft>
                          <a:spcPts val="0"/>
                        </a:spcAft>
                        <a:buClr>
                          <a:srgbClr val="000000"/>
                        </a:buClr>
                        <a:buSzPts val="1800"/>
                        <a:buFont typeface="Arial"/>
                        <a:buNone/>
                      </a:pPr>
                      <a:r>
                        <a:rPr b="1" lang="en-US" sz="1800" u="none" cap="none" strike="noStrike">
                          <a:latin typeface="Calibri"/>
                          <a:ea typeface="Calibri"/>
                          <a:cs typeface="Calibri"/>
                          <a:sym typeface="Calibri"/>
                        </a:rPr>
                        <a:t>Extroversion</a:t>
                      </a:r>
                      <a:endParaRPr sz="1400" u="none" cap="none" strike="noStrike"/>
                    </a:p>
                  </a:txBody>
                  <a:tcPr marT="43525" marB="43525" marR="87050" marL="87050" anchor="ctr">
                    <a:solidFill>
                      <a:srgbClr val="E2CCED"/>
                    </a:solidFill>
                  </a:tcPr>
                </a:tc>
                <a:tc>
                  <a:txBody>
                    <a:bodyPr/>
                    <a:lstStyle/>
                    <a:p>
                      <a:pPr indent="0" lvl="0" marL="0" marR="0" rtl="0" algn="l">
                        <a:lnSpc>
                          <a:spcPct val="100000"/>
                        </a:lnSpc>
                        <a:spcBef>
                          <a:spcPts val="0"/>
                        </a:spcBef>
                        <a:spcAft>
                          <a:spcPts val="0"/>
                        </a:spcAft>
                        <a:buClr>
                          <a:srgbClr val="000000"/>
                        </a:buClr>
                        <a:buSzPts val="1700"/>
                        <a:buFont typeface="Arial"/>
                        <a:buNone/>
                      </a:pPr>
                      <a:r>
                        <a:rPr lang="en-US" sz="1700" u="none" cap="none" strike="noStrike"/>
                        <a:t>outgoing, talkative, social, friendly, lively, active, fun</a:t>
                      </a:r>
                      <a:endParaRPr b="0" sz="1700" u="none" cap="none" strike="noStrike"/>
                    </a:p>
                  </a:txBody>
                  <a:tcPr marT="43525" marB="43525" marR="87050" marL="87050"/>
                </a:tc>
                <a:tc>
                  <a:txBody>
                    <a:bodyPr/>
                    <a:lstStyle/>
                    <a:p>
                      <a:pPr indent="0" lvl="0" marL="0" marR="0" rtl="0" algn="l">
                        <a:lnSpc>
                          <a:spcPct val="100000"/>
                        </a:lnSpc>
                        <a:spcBef>
                          <a:spcPts val="0"/>
                        </a:spcBef>
                        <a:spcAft>
                          <a:spcPts val="0"/>
                        </a:spcAft>
                        <a:buClr>
                          <a:srgbClr val="000000"/>
                        </a:buClr>
                        <a:buSzPts val="1700"/>
                        <a:buFont typeface="Arial"/>
                        <a:buNone/>
                      </a:pPr>
                      <a:r>
                        <a:rPr lang="en-US" sz="1700" u="none" cap="none" strike="noStrike"/>
                        <a:t>shy, reserved, quiet, timid, antisocial, withdrawn</a:t>
                      </a:r>
                      <a:endParaRPr b="0" sz="1700" u="none" cap="none" strike="noStrike"/>
                    </a:p>
                  </a:txBody>
                  <a:tcPr marT="43525" marB="43525" marR="87050" marL="87050"/>
                </a:tc>
              </a:tr>
              <a:tr h="659150">
                <a:tc>
                  <a:txBody>
                    <a:bodyPr/>
                    <a:lstStyle/>
                    <a:p>
                      <a:pPr indent="0" lvl="0" marL="0" marR="0" rtl="0" algn="l">
                        <a:lnSpc>
                          <a:spcPct val="100000"/>
                        </a:lnSpc>
                        <a:spcBef>
                          <a:spcPts val="0"/>
                        </a:spcBef>
                        <a:spcAft>
                          <a:spcPts val="0"/>
                        </a:spcAft>
                        <a:buClr>
                          <a:srgbClr val="000000"/>
                        </a:buClr>
                        <a:buSzPts val="1800"/>
                        <a:buFont typeface="Arial"/>
                        <a:buNone/>
                      </a:pPr>
                      <a:r>
                        <a:rPr b="1" lang="en-US" sz="1800" u="none" cap="none" strike="noStrike">
                          <a:latin typeface="Calibri"/>
                          <a:ea typeface="Calibri"/>
                          <a:cs typeface="Calibri"/>
                          <a:sym typeface="Calibri"/>
                        </a:rPr>
                        <a:t>Openness</a:t>
                      </a:r>
                      <a:endParaRPr b="1" sz="1800" u="none" cap="none" strike="noStrike">
                        <a:latin typeface="Calibri"/>
                        <a:ea typeface="Calibri"/>
                        <a:cs typeface="Calibri"/>
                        <a:sym typeface="Calibri"/>
                      </a:endParaRPr>
                    </a:p>
                  </a:txBody>
                  <a:tcPr marT="43525" marB="43525" marR="87050" marL="87050" anchor="ctr">
                    <a:solidFill>
                      <a:srgbClr val="E2CCED"/>
                    </a:solidFill>
                  </a:tcPr>
                </a:tc>
                <a:tc>
                  <a:txBody>
                    <a:bodyPr/>
                    <a:lstStyle/>
                    <a:p>
                      <a:pPr indent="0" lvl="0" marL="0" marR="0" rtl="0" algn="l">
                        <a:lnSpc>
                          <a:spcPct val="100000"/>
                        </a:lnSpc>
                        <a:spcBef>
                          <a:spcPts val="0"/>
                        </a:spcBef>
                        <a:spcAft>
                          <a:spcPts val="0"/>
                        </a:spcAft>
                        <a:buClr>
                          <a:srgbClr val="000000"/>
                        </a:buClr>
                        <a:buSzPts val="1700"/>
                        <a:buFont typeface="Arial"/>
                        <a:buNone/>
                      </a:pPr>
                      <a:r>
                        <a:rPr lang="en-US" sz="1700" u="none" cap="none" strike="noStrike"/>
                        <a:t>open-minded, receptive, nonjudgmental, flexible, curious</a:t>
                      </a:r>
                      <a:endParaRPr b="0" sz="1700" u="none" cap="none" strike="noStrike"/>
                    </a:p>
                  </a:txBody>
                  <a:tcPr marT="43525" marB="43525" marR="87050" marL="87050"/>
                </a:tc>
                <a:tc>
                  <a:txBody>
                    <a:bodyPr/>
                    <a:lstStyle/>
                    <a:p>
                      <a:pPr indent="0" lvl="0" marL="0" marR="0" rtl="0" algn="l">
                        <a:lnSpc>
                          <a:spcPct val="100000"/>
                        </a:lnSpc>
                        <a:spcBef>
                          <a:spcPts val="0"/>
                        </a:spcBef>
                        <a:spcAft>
                          <a:spcPts val="0"/>
                        </a:spcAft>
                        <a:buClr>
                          <a:srgbClr val="000000"/>
                        </a:buClr>
                        <a:buSzPts val="1700"/>
                        <a:buFont typeface="Arial"/>
                        <a:buNone/>
                      </a:pPr>
                      <a:r>
                        <a:rPr lang="en-US" sz="1700" u="none" cap="none" strike="noStrike"/>
                        <a:t>narrow-minded, rigid, stubborn, judgmental, discriminating</a:t>
                      </a:r>
                      <a:endParaRPr b="0" sz="1700" u="none" cap="none" strike="noStrike"/>
                    </a:p>
                  </a:txBody>
                  <a:tcPr marT="43525" marB="43525" marR="87050" marL="87050"/>
                </a:tc>
              </a:tr>
              <a:tr h="941650">
                <a:tc>
                  <a:txBody>
                    <a:bodyPr/>
                    <a:lstStyle/>
                    <a:p>
                      <a:pPr indent="0" lvl="0" marL="0" marR="0" rtl="0" algn="l">
                        <a:lnSpc>
                          <a:spcPct val="100000"/>
                        </a:lnSpc>
                        <a:spcBef>
                          <a:spcPts val="0"/>
                        </a:spcBef>
                        <a:spcAft>
                          <a:spcPts val="0"/>
                        </a:spcAft>
                        <a:buClr>
                          <a:srgbClr val="000000"/>
                        </a:buClr>
                        <a:buSzPts val="1800"/>
                        <a:buFont typeface="Arial"/>
                        <a:buNone/>
                      </a:pPr>
                      <a:r>
                        <a:rPr b="1" lang="en-US" sz="1800" u="none" cap="none" strike="noStrike">
                          <a:latin typeface="Calibri"/>
                          <a:ea typeface="Calibri"/>
                          <a:cs typeface="Calibri"/>
                          <a:sym typeface="Calibri"/>
                        </a:rPr>
                        <a:t>Conscientiousness</a:t>
                      </a:r>
                      <a:endParaRPr b="1" sz="1800" u="none" cap="none" strike="noStrike">
                        <a:latin typeface="Calibri"/>
                        <a:ea typeface="Calibri"/>
                        <a:cs typeface="Calibri"/>
                        <a:sym typeface="Calibri"/>
                      </a:endParaRPr>
                    </a:p>
                  </a:txBody>
                  <a:tcPr marT="43525" marB="43525" marR="87050" marL="87050" anchor="ctr">
                    <a:solidFill>
                      <a:srgbClr val="E2CCED"/>
                    </a:solidFill>
                  </a:tcPr>
                </a:tc>
                <a:tc>
                  <a:txBody>
                    <a:bodyPr/>
                    <a:lstStyle/>
                    <a:p>
                      <a:pPr indent="0" lvl="0" marL="0" marR="0" rtl="0" algn="l">
                        <a:lnSpc>
                          <a:spcPct val="100000"/>
                        </a:lnSpc>
                        <a:spcBef>
                          <a:spcPts val="0"/>
                        </a:spcBef>
                        <a:spcAft>
                          <a:spcPts val="0"/>
                        </a:spcAft>
                        <a:buClr>
                          <a:srgbClr val="000000"/>
                        </a:buClr>
                        <a:buSzPts val="1700"/>
                        <a:buFont typeface="Arial"/>
                        <a:buNone/>
                      </a:pPr>
                      <a:r>
                        <a:rPr lang="en-US" sz="1700" u="none" cap="none" strike="noStrike"/>
                        <a:t>hardworking, punctual, thoughtful, organized, careful, cautious, obedient, responsible</a:t>
                      </a:r>
                      <a:endParaRPr b="0" sz="1700" u="none" cap="none" strike="noStrike"/>
                    </a:p>
                  </a:txBody>
                  <a:tcPr marT="43525" marB="43525" marR="87050" marL="87050"/>
                </a:tc>
                <a:tc>
                  <a:txBody>
                    <a:bodyPr/>
                    <a:lstStyle/>
                    <a:p>
                      <a:pPr indent="0" lvl="0" marL="0" marR="0" rtl="0" algn="l">
                        <a:lnSpc>
                          <a:spcPct val="100000"/>
                        </a:lnSpc>
                        <a:spcBef>
                          <a:spcPts val="0"/>
                        </a:spcBef>
                        <a:spcAft>
                          <a:spcPts val="0"/>
                        </a:spcAft>
                        <a:buClr>
                          <a:srgbClr val="000000"/>
                        </a:buClr>
                        <a:buSzPts val="1700"/>
                        <a:buFont typeface="Arial"/>
                        <a:buNone/>
                      </a:pPr>
                      <a:r>
                        <a:rPr lang="en-US" sz="1700" u="none" cap="none" strike="noStrike"/>
                        <a:t>lazy, flaky, careless, reckless, irresponsible, negligent, rash</a:t>
                      </a:r>
                      <a:endParaRPr b="0" sz="1700" u="none" cap="none" strike="noStrike"/>
                    </a:p>
                  </a:txBody>
                  <a:tcPr marT="43525" marB="43525" marR="87050" marL="87050"/>
                </a:tc>
              </a:tr>
              <a:tr h="941650">
                <a:tc>
                  <a:txBody>
                    <a:bodyPr/>
                    <a:lstStyle/>
                    <a:p>
                      <a:pPr indent="0" lvl="0" marL="0" marR="0" rtl="0" algn="l">
                        <a:lnSpc>
                          <a:spcPct val="100000"/>
                        </a:lnSpc>
                        <a:spcBef>
                          <a:spcPts val="0"/>
                        </a:spcBef>
                        <a:spcAft>
                          <a:spcPts val="0"/>
                        </a:spcAft>
                        <a:buClr>
                          <a:srgbClr val="000000"/>
                        </a:buClr>
                        <a:buSzPts val="1800"/>
                        <a:buFont typeface="Arial"/>
                        <a:buNone/>
                      </a:pPr>
                      <a:r>
                        <a:rPr b="1" lang="en-US" sz="1800" u="none" cap="none" strike="noStrike">
                          <a:latin typeface="Calibri"/>
                          <a:ea typeface="Calibri"/>
                          <a:cs typeface="Calibri"/>
                          <a:sym typeface="Calibri"/>
                        </a:rPr>
                        <a:t>Neuroticism</a:t>
                      </a:r>
                      <a:endParaRPr b="1" sz="1800" u="none" cap="none" strike="noStrike">
                        <a:latin typeface="Calibri"/>
                        <a:ea typeface="Calibri"/>
                        <a:cs typeface="Calibri"/>
                        <a:sym typeface="Calibri"/>
                      </a:endParaRPr>
                    </a:p>
                  </a:txBody>
                  <a:tcPr marT="43525" marB="43525" marR="87050" marL="87050" anchor="ctr">
                    <a:solidFill>
                      <a:srgbClr val="E2CCED"/>
                    </a:solidFill>
                  </a:tcPr>
                </a:tc>
                <a:tc>
                  <a:txBody>
                    <a:bodyPr/>
                    <a:lstStyle/>
                    <a:p>
                      <a:pPr indent="0" lvl="0" marL="0" marR="0" rtl="0" algn="l">
                        <a:lnSpc>
                          <a:spcPct val="100000"/>
                        </a:lnSpc>
                        <a:spcBef>
                          <a:spcPts val="0"/>
                        </a:spcBef>
                        <a:spcAft>
                          <a:spcPts val="0"/>
                        </a:spcAft>
                        <a:buClr>
                          <a:srgbClr val="000000"/>
                        </a:buClr>
                        <a:buSzPts val="1700"/>
                        <a:buFont typeface="Arial"/>
                        <a:buNone/>
                      </a:pPr>
                      <a:r>
                        <a:rPr lang="en-US" sz="1700" u="none" cap="none" strike="noStrike"/>
                        <a:t>patient, optimistic, easygoing, calm, self-assured, stable, reasonable</a:t>
                      </a:r>
                      <a:endParaRPr b="0" sz="1700" u="none" cap="none" strike="noStrike"/>
                    </a:p>
                  </a:txBody>
                  <a:tcPr marT="43525" marB="43525" marR="87050" marL="87050"/>
                </a:tc>
                <a:tc>
                  <a:txBody>
                    <a:bodyPr/>
                    <a:lstStyle/>
                    <a:p>
                      <a:pPr indent="0" lvl="0" marL="0" marR="0" rtl="0" algn="l">
                        <a:lnSpc>
                          <a:spcPct val="100000"/>
                        </a:lnSpc>
                        <a:spcBef>
                          <a:spcPts val="0"/>
                        </a:spcBef>
                        <a:spcAft>
                          <a:spcPts val="0"/>
                        </a:spcAft>
                        <a:buClr>
                          <a:srgbClr val="000000"/>
                        </a:buClr>
                        <a:buSzPts val="1700"/>
                        <a:buFont typeface="Arial"/>
                        <a:buNone/>
                      </a:pPr>
                      <a:r>
                        <a:rPr lang="en-US" sz="1700" u="none" cap="none" strike="noStrike"/>
                        <a:t>impatient, pessimistic, brooding, anxious, sensitive, moody, insecure</a:t>
                      </a:r>
                      <a:endParaRPr b="0" sz="1700" u="none" cap="none" strike="noStrike"/>
                    </a:p>
                  </a:txBody>
                  <a:tcPr marT="43525" marB="43525" marR="87050" marL="87050"/>
                </a:tc>
              </a:tr>
              <a:tr h="941650">
                <a:tc>
                  <a:txBody>
                    <a:bodyPr/>
                    <a:lstStyle/>
                    <a:p>
                      <a:pPr indent="0" lvl="0" marL="0" marR="0" rtl="0" algn="l">
                        <a:lnSpc>
                          <a:spcPct val="100000"/>
                        </a:lnSpc>
                        <a:spcBef>
                          <a:spcPts val="0"/>
                        </a:spcBef>
                        <a:spcAft>
                          <a:spcPts val="0"/>
                        </a:spcAft>
                        <a:buClr>
                          <a:srgbClr val="000000"/>
                        </a:buClr>
                        <a:buSzPts val="1800"/>
                        <a:buFont typeface="Arial"/>
                        <a:buNone/>
                      </a:pPr>
                      <a:r>
                        <a:rPr b="1" lang="en-US" sz="1800" u="none" cap="none" strike="noStrike">
                          <a:latin typeface="Calibri"/>
                          <a:ea typeface="Calibri"/>
                          <a:cs typeface="Calibri"/>
                          <a:sym typeface="Calibri"/>
                        </a:rPr>
                        <a:t>Agreeableness</a:t>
                      </a:r>
                      <a:endParaRPr b="1" sz="1800" u="none" cap="none" strike="noStrike">
                        <a:latin typeface="Calibri"/>
                        <a:ea typeface="Calibri"/>
                        <a:cs typeface="Calibri"/>
                        <a:sym typeface="Calibri"/>
                      </a:endParaRPr>
                    </a:p>
                  </a:txBody>
                  <a:tcPr marT="43525" marB="43525" marR="87050" marL="87050" anchor="ctr">
                    <a:solidFill>
                      <a:srgbClr val="E2CCED"/>
                    </a:solidFill>
                  </a:tcPr>
                </a:tc>
                <a:tc>
                  <a:txBody>
                    <a:bodyPr/>
                    <a:lstStyle/>
                    <a:p>
                      <a:pPr indent="0" lvl="0" marL="0" marR="0" rtl="0" algn="l">
                        <a:lnSpc>
                          <a:spcPct val="100000"/>
                        </a:lnSpc>
                        <a:spcBef>
                          <a:spcPts val="0"/>
                        </a:spcBef>
                        <a:spcAft>
                          <a:spcPts val="0"/>
                        </a:spcAft>
                        <a:buClr>
                          <a:srgbClr val="000000"/>
                        </a:buClr>
                        <a:buSzPts val="1700"/>
                        <a:buFont typeface="Arial"/>
                        <a:buNone/>
                      </a:pPr>
                      <a:r>
                        <a:rPr lang="en-US" sz="1700" u="none" cap="none" strike="noStrike"/>
                        <a:t>good-natured, forgiving, amenable, genial, consenting, generous, cheerful, cooperative</a:t>
                      </a:r>
                      <a:endParaRPr b="0" sz="1700" u="none" cap="none" strike="noStrike"/>
                    </a:p>
                  </a:txBody>
                  <a:tcPr marT="43525" marB="43525" marR="87050" marL="87050"/>
                </a:tc>
                <a:tc>
                  <a:txBody>
                    <a:bodyPr/>
                    <a:lstStyle/>
                    <a:p>
                      <a:pPr indent="0" lvl="0" marL="0" marR="0" rtl="0" algn="l">
                        <a:lnSpc>
                          <a:spcPct val="100000"/>
                        </a:lnSpc>
                        <a:spcBef>
                          <a:spcPts val="0"/>
                        </a:spcBef>
                        <a:spcAft>
                          <a:spcPts val="0"/>
                        </a:spcAft>
                        <a:buClr>
                          <a:srgbClr val="000000"/>
                        </a:buClr>
                        <a:buSzPts val="1700"/>
                        <a:buFont typeface="Arial"/>
                        <a:buNone/>
                      </a:pPr>
                      <a:r>
                        <a:rPr lang="en-US" sz="1700" u="none" cap="none" strike="noStrike"/>
                        <a:t>disagreeable, ill-tempered, irritable, rude, spiteful, bitter, uncooperative</a:t>
                      </a:r>
                      <a:endParaRPr b="0" sz="1700" u="none" cap="none" strike="noStrike"/>
                    </a:p>
                  </a:txBody>
                  <a:tcPr marT="43525" marB="43525" marR="87050" marL="87050"/>
                </a:tc>
              </a:tr>
            </a:tbl>
          </a:graphicData>
        </a:graphic>
      </p:graphicFrame>
      <p:sp>
        <p:nvSpPr>
          <p:cNvPr id="820" name="Google Shape;820;p29"/>
          <p:cNvSpPr txBox="1"/>
          <p:nvPr/>
        </p:nvSpPr>
        <p:spPr>
          <a:xfrm>
            <a:off x="4943872" y="224635"/>
            <a:ext cx="7128792" cy="830997"/>
          </a:xfrm>
          <a:prstGeom prst="rect">
            <a:avLst/>
          </a:prstGeom>
          <a:noFill/>
          <a:ln>
            <a:noFill/>
          </a:ln>
        </p:spPr>
        <p:txBody>
          <a:bodyPr anchorCtr="0" anchor="t" bIns="45700" lIns="91425" spcFirstLastPara="1" rIns="91425" wrap="square" tIns="45700">
            <a:spAutoFit/>
          </a:bodyPr>
          <a:lstStyle/>
          <a:p>
            <a:pPr indent="-342900" lvl="0" marL="342900" marR="0" rtl="0" algn="l">
              <a:lnSpc>
                <a:spcPct val="100000"/>
              </a:lnSpc>
              <a:spcBef>
                <a:spcPts val="0"/>
              </a:spcBef>
              <a:spcAft>
                <a:spcPts val="0"/>
              </a:spcAft>
              <a:buClr>
                <a:srgbClr val="000000"/>
              </a:buClr>
              <a:buSzPts val="2400"/>
              <a:buFont typeface="Noto Sans"/>
              <a:buChar char="⮚"/>
            </a:pPr>
            <a:r>
              <a:rPr b="0" i="0" lang="en-US" sz="2400" u="none" cap="none" strike="noStrike">
                <a:solidFill>
                  <a:srgbClr val="000000"/>
                </a:solidFill>
                <a:latin typeface="Calibri"/>
                <a:ea typeface="Calibri"/>
                <a:cs typeface="Calibri"/>
                <a:sym typeface="Calibri"/>
              </a:rPr>
              <a:t>More adjectives that can be used to describe aspects of someone's personality based on </a:t>
            </a:r>
            <a:r>
              <a:rPr b="0" i="0" lang="en-US" sz="2400" u="sng" cap="none" strike="noStrike">
                <a:solidFill>
                  <a:srgbClr val="000000"/>
                </a:solidFill>
                <a:latin typeface="Calibri"/>
                <a:ea typeface="Calibri"/>
                <a:cs typeface="Calibri"/>
                <a:sym typeface="Calibri"/>
              </a:rPr>
              <a:t>big five traits</a:t>
            </a:r>
            <a:r>
              <a:rPr b="0" i="0" lang="en-US" sz="2400" u="none" cap="none" strike="noStrike">
                <a:solidFill>
                  <a:srgbClr val="000000"/>
                </a:solidFill>
                <a:latin typeface="Calibri"/>
                <a:ea typeface="Calibri"/>
                <a:cs typeface="Calibri"/>
                <a:sym typeface="Calibri"/>
              </a:rPr>
              <a:t>.</a:t>
            </a:r>
            <a:endParaRPr b="1" i="0" sz="2400" u="none" cap="none" strike="noStrike">
              <a:solidFill>
                <a:srgbClr val="000000"/>
              </a:solidFill>
              <a:latin typeface="Calibri"/>
              <a:ea typeface="Calibri"/>
              <a:cs typeface="Calibri"/>
              <a:sym typeface="Calibri"/>
            </a:endParaRPr>
          </a:p>
        </p:txBody>
      </p:sp>
      <p:sp>
        <p:nvSpPr>
          <p:cNvPr id="821" name="Google Shape;821;p29"/>
          <p:cNvSpPr txBox="1"/>
          <p:nvPr/>
        </p:nvSpPr>
        <p:spPr>
          <a:xfrm>
            <a:off x="11712625" y="6488672"/>
            <a:ext cx="479376" cy="369328"/>
          </a:xfrm>
          <a:prstGeom prst="rect">
            <a:avLst/>
          </a:prstGeom>
          <a:noFill/>
          <a:ln>
            <a:noFill/>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rgbClr val="000000"/>
                </a:solidFill>
                <a:latin typeface="Arial"/>
                <a:ea typeface="Arial"/>
                <a:cs typeface="Arial"/>
                <a:sym typeface="Arial"/>
              </a:rPr>
              <a:t>27</a:t>
            </a:r>
            <a:endParaRPr b="1" i="0" sz="1800" u="none" cap="none" strike="noStrike">
              <a:solidFill>
                <a:srgbClr val="000000"/>
              </a:solidFill>
              <a:latin typeface="Arial"/>
              <a:ea typeface="Arial"/>
              <a:cs typeface="Arial"/>
              <a:sym typeface="Arial"/>
            </a:endParaRPr>
          </a:p>
        </p:txBody>
      </p:sp>
    </p:spTree>
  </p:cSld>
  <p:clrMapOvr>
    <a:masterClrMapping/>
  </p:clrMapOvr>
  <p:transition spd="slow">
    <p:push/>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20">
                                            <p:txEl>
                                              <p:pRg end="0" st="0"/>
                                            </p:txEl>
                                          </p:spTgt>
                                        </p:tgtEl>
                                        <p:attrNameLst>
                                          <p:attrName>style.visibility</p:attrName>
                                        </p:attrNameLst>
                                      </p:cBhvr>
                                      <p:to>
                                        <p:strVal val="visible"/>
                                      </p:to>
                                    </p:set>
                                    <p:animEffect filter="fade" transition="in">
                                      <p:cBhvr>
                                        <p:cTn dur="500"/>
                                        <p:tgtEl>
                                          <p:spTgt spid="82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19"/>
                                        </p:tgtEl>
                                        <p:attrNameLst>
                                          <p:attrName>style.visibility</p:attrName>
                                        </p:attrNameLst>
                                      </p:cBhvr>
                                      <p:to>
                                        <p:strVal val="visible"/>
                                      </p:to>
                                    </p:set>
                                    <p:animEffect filter="fade" transition="in">
                                      <p:cBhvr>
                                        <p:cTn dur="500"/>
                                        <p:tgtEl>
                                          <p:spTgt spid="81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5" name="Shape 825"/>
        <p:cNvGrpSpPr/>
        <p:nvPr/>
      </p:nvGrpSpPr>
      <p:grpSpPr>
        <a:xfrm>
          <a:off x="0" y="0"/>
          <a:ext cx="0" cy="0"/>
          <a:chOff x="0" y="0"/>
          <a:chExt cx="0" cy="0"/>
        </a:xfrm>
      </p:grpSpPr>
      <p:sp>
        <p:nvSpPr>
          <p:cNvPr id="826" name="Google Shape;826;g27b88206c0f_1_12"/>
          <p:cNvSpPr txBox="1"/>
          <p:nvPr/>
        </p:nvSpPr>
        <p:spPr>
          <a:xfrm>
            <a:off x="4893100" y="113750"/>
            <a:ext cx="6867300" cy="1477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chemeClr val="dk1"/>
                </a:solidFill>
                <a:latin typeface="Arial"/>
                <a:ea typeface="Arial"/>
                <a:cs typeface="Arial"/>
                <a:sym typeface="Arial"/>
              </a:rPr>
              <a:t>Choose the word that makes most sense. Discuss if you agree with the statements.</a:t>
            </a:r>
            <a:endParaRPr b="1" i="0" sz="1400" u="none" cap="none" strike="noStrike">
              <a:solidFill>
                <a:srgbClr val="000000"/>
              </a:solidFill>
              <a:latin typeface="Arial"/>
              <a:ea typeface="Arial"/>
              <a:cs typeface="Arial"/>
              <a:sym typeface="Arial"/>
            </a:endParaRPr>
          </a:p>
        </p:txBody>
      </p:sp>
      <p:sp>
        <p:nvSpPr>
          <p:cNvPr id="827" name="Google Shape;827;g27b88206c0f_1_12"/>
          <p:cNvSpPr txBox="1"/>
          <p:nvPr/>
        </p:nvSpPr>
        <p:spPr>
          <a:xfrm>
            <a:off x="5061100" y="1851325"/>
            <a:ext cx="7156500" cy="4925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800"/>
              <a:buFont typeface="Arial"/>
              <a:buNone/>
            </a:pPr>
            <a:r>
              <a:rPr b="0" i="0" lang="en-US" sz="2800" u="none" cap="none" strike="noStrike">
                <a:solidFill>
                  <a:schemeClr val="dk1"/>
                </a:solidFill>
                <a:latin typeface="Arial"/>
                <a:ea typeface="Arial"/>
                <a:cs typeface="Arial"/>
                <a:sym typeface="Arial"/>
              </a:rPr>
              <a:t>a) An/A honest/generous person can’t work in sales. </a:t>
            </a:r>
            <a:endParaRPr b="0" i="0" sz="2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t/>
            </a:r>
            <a:endParaRPr b="0" i="0" sz="2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rPr b="0" i="0" lang="en-US" sz="2800" u="none" cap="none" strike="noStrike">
                <a:solidFill>
                  <a:schemeClr val="dk1"/>
                </a:solidFill>
                <a:latin typeface="Arial"/>
                <a:ea typeface="Arial"/>
                <a:cs typeface="Arial"/>
                <a:sym typeface="Arial"/>
              </a:rPr>
              <a:t>b) You don’t need to be lazy/friendly to work well in a team. </a:t>
            </a:r>
            <a:endParaRPr b="0" i="0" sz="2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t/>
            </a:r>
            <a:endParaRPr b="0" i="0" sz="2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rPr b="0" i="0" lang="en-US" sz="2800" u="none" cap="none" strike="noStrike">
                <a:solidFill>
                  <a:schemeClr val="dk1"/>
                </a:solidFill>
                <a:latin typeface="Arial"/>
                <a:ea typeface="Arial"/>
                <a:cs typeface="Arial"/>
                <a:sym typeface="Arial"/>
              </a:rPr>
              <a:t>c) A responsible/shy person can’t be an actor. </a:t>
            </a:r>
            <a:endParaRPr b="0" i="0" sz="2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t/>
            </a:r>
            <a:endParaRPr b="0" i="0" sz="2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rPr b="0" i="0" lang="en-US" sz="2800" u="none" cap="none" strike="noStrike">
                <a:solidFill>
                  <a:schemeClr val="dk1"/>
                </a:solidFill>
                <a:latin typeface="Arial"/>
                <a:ea typeface="Arial"/>
                <a:cs typeface="Arial"/>
                <a:sym typeface="Arial"/>
              </a:rPr>
              <a:t>d) You can’t be a CEO of a company if you are too kind/confident.</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82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1" name="Shape 831"/>
        <p:cNvGrpSpPr/>
        <p:nvPr/>
      </p:nvGrpSpPr>
      <p:grpSpPr>
        <a:xfrm>
          <a:off x="0" y="0"/>
          <a:ext cx="0" cy="0"/>
          <a:chOff x="0" y="0"/>
          <a:chExt cx="0" cy="0"/>
        </a:xfrm>
      </p:grpSpPr>
      <p:sp>
        <p:nvSpPr>
          <p:cNvPr id="832" name="Google Shape;832;g27b88206c0f_1_30"/>
          <p:cNvSpPr txBox="1"/>
          <p:nvPr/>
        </p:nvSpPr>
        <p:spPr>
          <a:xfrm>
            <a:off x="4489750" y="472050"/>
            <a:ext cx="7371900" cy="5802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chemeClr val="dk1"/>
                </a:solidFill>
                <a:latin typeface="Arial"/>
                <a:ea typeface="Arial"/>
                <a:cs typeface="Arial"/>
                <a:sym typeface="Arial"/>
              </a:rPr>
              <a:t>Look at the situations below and say what each person does or how they feel. Some of the answers might be the same/similar. </a:t>
            </a:r>
            <a:endParaRPr b="1" i="0" sz="2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t/>
            </a:r>
            <a:endParaRPr b="1" i="0" sz="2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300"/>
              <a:buFont typeface="Arial"/>
              <a:buNone/>
            </a:pPr>
            <a:r>
              <a:rPr b="1" i="0" lang="en-US" sz="2300" u="none" cap="none" strike="noStrike">
                <a:solidFill>
                  <a:schemeClr val="dk1"/>
                </a:solidFill>
                <a:latin typeface="Arial"/>
                <a:ea typeface="Arial"/>
                <a:cs typeface="Arial"/>
                <a:sym typeface="Arial"/>
              </a:rPr>
              <a:t>a) A boss gives you a new task on Friday evening. </a:t>
            </a:r>
            <a:endParaRPr b="1" i="0" sz="23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300"/>
              <a:buFont typeface="Arial"/>
              <a:buNone/>
            </a:pPr>
            <a:r>
              <a:rPr b="0" i="0" lang="en-US" sz="2300" u="none" cap="none" strike="noStrike">
                <a:solidFill>
                  <a:schemeClr val="dk1"/>
                </a:solidFill>
                <a:latin typeface="Arial"/>
                <a:ea typeface="Arial"/>
                <a:cs typeface="Arial"/>
                <a:sym typeface="Arial"/>
              </a:rPr>
              <a:t>1) A hard-working person does the task at the weekend. </a:t>
            </a:r>
            <a:endParaRPr b="0" i="0" sz="23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300"/>
              <a:buFont typeface="Arial"/>
              <a:buNone/>
            </a:pPr>
            <a:r>
              <a:rPr b="0" i="0" lang="en-US" sz="2300" u="none" cap="none" strike="noStrike">
                <a:solidFill>
                  <a:schemeClr val="dk1"/>
                </a:solidFill>
                <a:latin typeface="Arial"/>
                <a:ea typeface="Arial"/>
                <a:cs typeface="Arial"/>
                <a:sym typeface="Arial"/>
              </a:rPr>
              <a:t>2) A rude person… </a:t>
            </a:r>
            <a:endParaRPr b="0" i="0" sz="23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300"/>
              <a:buFont typeface="Arial"/>
              <a:buNone/>
            </a:pPr>
            <a:r>
              <a:rPr b="0" i="0" lang="en-US" sz="2300" u="none" cap="none" strike="noStrike">
                <a:solidFill>
                  <a:schemeClr val="dk1"/>
                </a:solidFill>
                <a:latin typeface="Arial"/>
                <a:ea typeface="Arial"/>
                <a:cs typeface="Arial"/>
                <a:sym typeface="Arial"/>
              </a:rPr>
              <a:t>3) A clever person… </a:t>
            </a:r>
            <a:endParaRPr b="0" i="0" sz="23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300"/>
              <a:buFont typeface="Arial"/>
              <a:buNone/>
            </a:pPr>
            <a:r>
              <a:t/>
            </a:r>
            <a:endParaRPr b="0" i="0" sz="23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300"/>
              <a:buFont typeface="Arial"/>
              <a:buNone/>
            </a:pPr>
            <a:r>
              <a:rPr b="1" i="0" lang="en-US" sz="2300" u="none" cap="none" strike="noStrike">
                <a:solidFill>
                  <a:schemeClr val="dk1"/>
                </a:solidFill>
                <a:latin typeface="Arial"/>
                <a:ea typeface="Arial"/>
                <a:cs typeface="Arial"/>
                <a:sym typeface="Arial"/>
              </a:rPr>
              <a:t>b) A friend asks you to help them move at the weekend. </a:t>
            </a:r>
            <a:endParaRPr b="1" i="0" sz="23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300"/>
              <a:buFont typeface="Arial"/>
              <a:buNone/>
            </a:pPr>
            <a:r>
              <a:rPr b="0" i="0" lang="en-US" sz="2300" u="none" cap="none" strike="noStrike">
                <a:solidFill>
                  <a:schemeClr val="dk1"/>
                </a:solidFill>
                <a:latin typeface="Arial"/>
                <a:ea typeface="Arial"/>
                <a:cs typeface="Arial"/>
                <a:sym typeface="Arial"/>
              </a:rPr>
              <a:t>1) A lazy person… </a:t>
            </a:r>
            <a:endParaRPr b="0" i="0" sz="23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300"/>
              <a:buFont typeface="Arial"/>
              <a:buNone/>
            </a:pPr>
            <a:r>
              <a:rPr b="0" i="0" lang="en-US" sz="2300" u="none" cap="none" strike="noStrike">
                <a:solidFill>
                  <a:schemeClr val="dk1"/>
                </a:solidFill>
                <a:latin typeface="Arial"/>
                <a:ea typeface="Arial"/>
                <a:cs typeface="Arial"/>
                <a:sym typeface="Arial"/>
              </a:rPr>
              <a:t>2) A helpful person… </a:t>
            </a:r>
            <a:endParaRPr b="0" i="0" sz="23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300"/>
              <a:buFont typeface="Arial"/>
              <a:buNone/>
            </a:pPr>
            <a:r>
              <a:rPr b="0" i="0" lang="en-US" sz="2300" u="none" cap="none" strike="noStrike">
                <a:solidFill>
                  <a:schemeClr val="dk1"/>
                </a:solidFill>
                <a:latin typeface="Arial"/>
                <a:ea typeface="Arial"/>
                <a:cs typeface="Arial"/>
                <a:sym typeface="Arial"/>
              </a:rPr>
              <a:t>3) A polite person… </a:t>
            </a:r>
            <a:endParaRPr b="0" i="0" sz="900" u="none" cap="none" strike="noStrike">
              <a:solidFill>
                <a:srgbClr val="000000"/>
              </a:solidFill>
              <a:latin typeface="Arial"/>
              <a:ea typeface="Arial"/>
              <a:cs typeface="Arial"/>
              <a:sym typeface="Aria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6" name="Shape 836"/>
        <p:cNvGrpSpPr/>
        <p:nvPr/>
      </p:nvGrpSpPr>
      <p:grpSpPr>
        <a:xfrm>
          <a:off x="0" y="0"/>
          <a:ext cx="0" cy="0"/>
          <a:chOff x="0" y="0"/>
          <a:chExt cx="0" cy="0"/>
        </a:xfrm>
      </p:grpSpPr>
      <p:sp>
        <p:nvSpPr>
          <p:cNvPr id="837" name="Google Shape;837;g27b88206c0f_1_36"/>
          <p:cNvSpPr txBox="1"/>
          <p:nvPr/>
        </p:nvSpPr>
        <p:spPr>
          <a:xfrm>
            <a:off x="4948800" y="208500"/>
            <a:ext cx="6997200" cy="6464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dk1"/>
                </a:solidFill>
                <a:latin typeface="Arial"/>
                <a:ea typeface="Arial"/>
                <a:cs typeface="Arial"/>
                <a:sym typeface="Arial"/>
              </a:rPr>
              <a:t>c) A teacher asks someone from a class to create a presentation. </a:t>
            </a:r>
            <a:endParaRPr b="1" i="0" sz="2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Arial"/>
                <a:ea typeface="Arial"/>
                <a:cs typeface="Arial"/>
                <a:sym typeface="Arial"/>
              </a:rPr>
              <a:t>1) A shy person… </a:t>
            </a:r>
            <a:endParaRPr b="0" i="0" sz="2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Arial"/>
                <a:ea typeface="Arial"/>
                <a:cs typeface="Arial"/>
                <a:sym typeface="Arial"/>
              </a:rPr>
              <a:t>2) A responsible person… </a:t>
            </a:r>
            <a:endParaRPr b="0" i="0" sz="2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Arial"/>
                <a:ea typeface="Arial"/>
                <a:cs typeface="Arial"/>
                <a:sym typeface="Arial"/>
              </a:rPr>
              <a:t>3) A confident person… </a:t>
            </a:r>
            <a:endParaRPr b="0" i="0" sz="2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dk1"/>
                </a:solidFill>
                <a:latin typeface="Arial"/>
                <a:ea typeface="Arial"/>
                <a:cs typeface="Arial"/>
                <a:sym typeface="Arial"/>
              </a:rPr>
              <a:t>d) A person on the street asks for money to buy food. </a:t>
            </a:r>
            <a:endParaRPr b="1" i="0" sz="2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Arial"/>
                <a:ea typeface="Arial"/>
                <a:cs typeface="Arial"/>
                <a:sym typeface="Arial"/>
              </a:rPr>
              <a:t>1) A kind person…</a:t>
            </a:r>
            <a:endParaRPr b="0" i="0" sz="2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Arial"/>
                <a:ea typeface="Arial"/>
                <a:cs typeface="Arial"/>
                <a:sym typeface="Arial"/>
              </a:rPr>
              <a:t> 2) A generous person… </a:t>
            </a:r>
            <a:endParaRPr b="0" i="0" sz="2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Arial"/>
                <a:ea typeface="Arial"/>
                <a:cs typeface="Arial"/>
                <a:sym typeface="Arial"/>
              </a:rPr>
              <a:t>3) A creative person… </a:t>
            </a:r>
            <a:endParaRPr b="0" i="0" sz="2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dk1"/>
                </a:solidFill>
                <a:latin typeface="Arial"/>
                <a:ea typeface="Arial"/>
                <a:cs typeface="Arial"/>
                <a:sym typeface="Arial"/>
              </a:rPr>
              <a:t>e) You have to make small talk with someone you don’t know. </a:t>
            </a:r>
            <a:endParaRPr b="1" i="0" sz="2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Arial"/>
                <a:ea typeface="Arial"/>
                <a:cs typeface="Arial"/>
                <a:sym typeface="Arial"/>
              </a:rPr>
              <a:t>1) A confident person… </a:t>
            </a:r>
            <a:endParaRPr b="0" i="0" sz="2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Arial"/>
                <a:ea typeface="Arial"/>
                <a:cs typeface="Arial"/>
                <a:sym typeface="Arial"/>
              </a:rPr>
              <a:t>2) A talkative person… </a:t>
            </a:r>
            <a:endParaRPr b="0" i="0" sz="2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Arial"/>
                <a:ea typeface="Arial"/>
                <a:cs typeface="Arial"/>
                <a:sym typeface="Arial"/>
              </a:rPr>
              <a:t>3) A quiet person…</a:t>
            </a:r>
            <a:endParaRPr b="0" i="0" sz="1000" u="none" cap="none" strike="noStrike">
              <a:solidFill>
                <a:schemeClr val="dk1"/>
              </a:solidFill>
              <a:latin typeface="Arial"/>
              <a:ea typeface="Arial"/>
              <a:cs typeface="Arial"/>
              <a:sym typeface="Aria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1" name="Shape 841"/>
        <p:cNvGrpSpPr/>
        <p:nvPr/>
      </p:nvGrpSpPr>
      <p:grpSpPr>
        <a:xfrm>
          <a:off x="0" y="0"/>
          <a:ext cx="0" cy="0"/>
          <a:chOff x="0" y="0"/>
          <a:chExt cx="0" cy="0"/>
        </a:xfrm>
      </p:grpSpPr>
      <p:sp>
        <p:nvSpPr>
          <p:cNvPr id="842" name="Google Shape;842;p30"/>
          <p:cNvSpPr/>
          <p:nvPr/>
        </p:nvSpPr>
        <p:spPr>
          <a:xfrm>
            <a:off x="6672064" y="2060848"/>
            <a:ext cx="4752528" cy="175432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632B80"/>
              </a:buClr>
              <a:buSzPts val="5400"/>
              <a:buFont typeface="Calibri"/>
              <a:buNone/>
            </a:pPr>
            <a:r>
              <a:rPr b="1" i="1" lang="en-US" sz="5400" u="none" cap="none" strike="noStrike">
                <a:solidFill>
                  <a:srgbClr val="632B80"/>
                </a:solidFill>
                <a:latin typeface="Calibri"/>
                <a:ea typeface="Calibri"/>
                <a:cs typeface="Calibri"/>
                <a:sym typeface="Calibri"/>
              </a:rPr>
              <a:t>Birth order and career success!</a:t>
            </a:r>
            <a:endParaRPr b="1" i="1" sz="5400" u="none" cap="none" strike="noStrike">
              <a:solidFill>
                <a:srgbClr val="632B80"/>
              </a:solidFill>
              <a:latin typeface="Calibri"/>
              <a:ea typeface="Calibri"/>
              <a:cs typeface="Calibri"/>
              <a:sym typeface="Calibri"/>
            </a:endParaRPr>
          </a:p>
        </p:txBody>
      </p:sp>
      <p:sp>
        <p:nvSpPr>
          <p:cNvPr id="843" name="Google Shape;843;p30"/>
          <p:cNvSpPr txBox="1"/>
          <p:nvPr/>
        </p:nvSpPr>
        <p:spPr>
          <a:xfrm>
            <a:off x="11712625" y="6488672"/>
            <a:ext cx="479376" cy="369328"/>
          </a:xfrm>
          <a:prstGeom prst="rect">
            <a:avLst/>
          </a:prstGeom>
          <a:noFill/>
          <a:ln>
            <a:noFill/>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rgbClr val="000000"/>
                </a:solidFill>
                <a:latin typeface="Arial"/>
                <a:ea typeface="Arial"/>
                <a:cs typeface="Arial"/>
                <a:sym typeface="Arial"/>
              </a:rPr>
              <a:t>28</a:t>
            </a:r>
            <a:endParaRPr b="1" i="0" sz="1800" u="none" cap="none" strike="noStrike">
              <a:solidFill>
                <a:srgbClr val="000000"/>
              </a:solidFill>
              <a:latin typeface="Arial"/>
              <a:ea typeface="Arial"/>
              <a:cs typeface="Arial"/>
              <a:sym typeface="Arial"/>
            </a:endParaRPr>
          </a:p>
        </p:txBody>
      </p:sp>
      <p:pic>
        <p:nvPicPr>
          <p:cNvPr descr="téléchargement.jpeg" id="844" name="Google Shape;844;p30"/>
          <p:cNvPicPr preferRelativeResize="0"/>
          <p:nvPr>
            <p:ph idx="2" type="pic"/>
          </p:nvPr>
        </p:nvPicPr>
        <p:blipFill rotWithShape="1">
          <a:blip r:embed="rId3">
            <a:alphaModFix/>
          </a:blip>
          <a:srcRect b="-24428" l="0" r="0" t="-24428"/>
          <a:stretch/>
        </p:blipFill>
        <p:spPr>
          <a:xfrm>
            <a:off x="0" y="0"/>
            <a:ext cx="6923314" cy="6858000"/>
          </a:xfrm>
          <a:prstGeom prst="rect">
            <a:avLst/>
          </a:prstGeom>
          <a:solidFill>
            <a:srgbClr val="F2F2F2"/>
          </a:solidFill>
          <a:ln>
            <a:noFill/>
          </a:ln>
        </p:spPr>
      </p:pic>
    </p:spTree>
  </p:cSld>
  <p:clrMapOvr>
    <a:masterClrMapping/>
  </p:clrMapOvr>
  <p:transition spd="slow">
    <p:push/>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4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grpSp>
        <p:nvGrpSpPr>
          <p:cNvPr id="483" name="Google Shape;483;p4"/>
          <p:cNvGrpSpPr/>
          <p:nvPr/>
        </p:nvGrpSpPr>
        <p:grpSpPr>
          <a:xfrm>
            <a:off x="6831520" y="1773804"/>
            <a:ext cx="3488745" cy="1402434"/>
            <a:chOff x="1797648" y="951079"/>
            <a:chExt cx="3488745" cy="1402434"/>
          </a:xfrm>
        </p:grpSpPr>
        <p:sp>
          <p:nvSpPr>
            <p:cNvPr id="484" name="Google Shape;484;p4"/>
            <p:cNvSpPr txBox="1"/>
            <p:nvPr/>
          </p:nvSpPr>
          <p:spPr>
            <a:xfrm>
              <a:off x="1797648" y="951079"/>
              <a:ext cx="3488745" cy="338554"/>
            </a:xfrm>
            <a:prstGeom prst="rect">
              <a:avLst/>
            </a:prstGeom>
            <a:noFill/>
            <a:ln>
              <a:noFill/>
            </a:ln>
          </p:spPr>
          <p:txBody>
            <a:bodyPr anchorCtr="0" anchor="t" bIns="45700" lIns="108000" spcFirstLastPara="1" rIns="108000" wrap="square" tIns="45700">
              <a:spAutoFit/>
            </a:bodyPr>
            <a:lstStyle/>
            <a:p>
              <a:pPr indent="0" lvl="0" marL="0" marR="0" rtl="0" algn="l">
                <a:lnSpc>
                  <a:spcPct val="100000"/>
                </a:lnSpc>
                <a:spcBef>
                  <a:spcPts val="0"/>
                </a:spcBef>
                <a:spcAft>
                  <a:spcPts val="0"/>
                </a:spcAft>
                <a:buClr>
                  <a:srgbClr val="262626"/>
                </a:buClr>
                <a:buSzPts val="1600"/>
                <a:buFont typeface="Helvetica Neue"/>
                <a:buNone/>
              </a:pPr>
              <a:r>
                <a:rPr b="1" i="0" lang="en-US" sz="1600" u="none" cap="none" strike="noStrike">
                  <a:solidFill>
                    <a:srgbClr val="262626"/>
                  </a:solidFill>
                  <a:latin typeface="Helvetica Neue"/>
                  <a:ea typeface="Helvetica Neue"/>
                  <a:cs typeface="Helvetica Neue"/>
                  <a:sym typeface="Helvetica Neue"/>
                </a:rPr>
                <a:t>Personality characteristics</a:t>
              </a:r>
              <a:endParaRPr b="1" i="0" sz="1600" u="none" cap="none" strike="noStrike">
                <a:solidFill>
                  <a:srgbClr val="262626"/>
                </a:solidFill>
                <a:latin typeface="Helvetica Neue"/>
                <a:ea typeface="Helvetica Neue"/>
                <a:cs typeface="Helvetica Neue"/>
                <a:sym typeface="Helvetica Neue"/>
              </a:endParaRPr>
            </a:p>
          </p:txBody>
        </p:sp>
        <p:sp>
          <p:nvSpPr>
            <p:cNvPr id="485" name="Google Shape;485;p4"/>
            <p:cNvSpPr txBox="1"/>
            <p:nvPr/>
          </p:nvSpPr>
          <p:spPr>
            <a:xfrm>
              <a:off x="2147566" y="1337850"/>
              <a:ext cx="3119026" cy="1015663"/>
            </a:xfrm>
            <a:prstGeom prst="rect">
              <a:avLst/>
            </a:prstGeom>
            <a:noFill/>
            <a:ln>
              <a:noFill/>
            </a:ln>
          </p:spPr>
          <p:txBody>
            <a:bodyPr anchorCtr="0" anchor="t" bIns="45700" lIns="91425" spcFirstLastPara="1" rIns="91425" wrap="square" tIns="45700">
              <a:spAutoFit/>
            </a:bodyPr>
            <a:lstStyle/>
            <a:p>
              <a:pPr indent="-228600" lvl="0" marL="228600" marR="0" rtl="0" algn="l">
                <a:lnSpc>
                  <a:spcPct val="150000"/>
                </a:lnSpc>
                <a:spcBef>
                  <a:spcPts val="0"/>
                </a:spcBef>
                <a:spcAft>
                  <a:spcPts val="0"/>
                </a:spcAft>
                <a:buClr>
                  <a:srgbClr val="262626"/>
                </a:buClr>
                <a:buSzPts val="1200"/>
                <a:buFont typeface="Noto Sans"/>
                <a:buChar char="⮚"/>
              </a:pPr>
              <a:r>
                <a:rPr b="0" i="0" lang="en-US" sz="1200" u="none" cap="none" strike="noStrike">
                  <a:solidFill>
                    <a:srgbClr val="262626"/>
                  </a:solidFill>
                  <a:latin typeface="Helvetica Neue"/>
                  <a:ea typeface="Helvetica Neue"/>
                  <a:cs typeface="Helvetica Neue"/>
                  <a:sym typeface="Helvetica Neue"/>
                </a:rPr>
                <a:t>What is personality?</a:t>
              </a:r>
              <a:endParaRPr b="0" i="0" sz="1400" u="none" cap="none" strike="noStrike">
                <a:solidFill>
                  <a:srgbClr val="000000"/>
                </a:solidFill>
                <a:latin typeface="Arial"/>
                <a:ea typeface="Arial"/>
                <a:cs typeface="Arial"/>
                <a:sym typeface="Arial"/>
              </a:endParaRPr>
            </a:p>
            <a:p>
              <a:pPr indent="-228600" lvl="0" marL="228600" marR="0" rtl="0" algn="l">
                <a:lnSpc>
                  <a:spcPct val="150000"/>
                </a:lnSpc>
                <a:spcBef>
                  <a:spcPts val="0"/>
                </a:spcBef>
                <a:spcAft>
                  <a:spcPts val="0"/>
                </a:spcAft>
                <a:buClr>
                  <a:srgbClr val="262626"/>
                </a:buClr>
                <a:buSzPts val="1200"/>
                <a:buFont typeface="Noto Sans"/>
                <a:buChar char="⮚"/>
              </a:pPr>
              <a:r>
                <a:rPr b="0" i="0" lang="en-US" sz="1200" u="none" cap="none" strike="noStrike">
                  <a:solidFill>
                    <a:srgbClr val="262626"/>
                  </a:solidFill>
                  <a:latin typeface="Helvetica Neue"/>
                  <a:ea typeface="Helvetica Neue"/>
                  <a:cs typeface="Helvetica Neue"/>
                  <a:sym typeface="Helvetica Neue"/>
                </a:rPr>
                <a:t>Personality adjectives</a:t>
              </a:r>
              <a:endParaRPr b="0" i="0" sz="1400" u="none" cap="none" strike="noStrike">
                <a:solidFill>
                  <a:srgbClr val="000000"/>
                </a:solidFill>
                <a:latin typeface="Arial"/>
                <a:ea typeface="Arial"/>
                <a:cs typeface="Arial"/>
                <a:sym typeface="Arial"/>
              </a:endParaRPr>
            </a:p>
            <a:p>
              <a:pPr indent="-152400" lvl="0" marL="228600" marR="0" rtl="0" algn="l">
                <a:lnSpc>
                  <a:spcPct val="100000"/>
                </a:lnSpc>
                <a:spcBef>
                  <a:spcPts val="0"/>
                </a:spcBef>
                <a:spcAft>
                  <a:spcPts val="0"/>
                </a:spcAft>
                <a:buClr>
                  <a:srgbClr val="000000"/>
                </a:buClr>
                <a:buSzPts val="1200"/>
                <a:buFont typeface="Noto Sans"/>
                <a:buNone/>
              </a:pPr>
              <a:r>
                <a:t/>
              </a:r>
              <a:endParaRPr b="0" i="0" sz="1200" u="none" cap="none" strike="noStrike">
                <a:solidFill>
                  <a:srgbClr val="262626"/>
                </a:solidFill>
                <a:latin typeface="Helvetica Neue"/>
                <a:ea typeface="Helvetica Neue"/>
                <a:cs typeface="Helvetica Neue"/>
                <a:sym typeface="Helvetica Neue"/>
              </a:endParaRPr>
            </a:p>
            <a:p>
              <a:pPr indent="-152400" lvl="0" marL="228600" marR="0" rtl="0" algn="l">
                <a:lnSpc>
                  <a:spcPct val="100000"/>
                </a:lnSpc>
                <a:spcBef>
                  <a:spcPts val="0"/>
                </a:spcBef>
                <a:spcAft>
                  <a:spcPts val="0"/>
                </a:spcAft>
                <a:buClr>
                  <a:srgbClr val="000000"/>
                </a:buClr>
                <a:buSzPts val="1200"/>
                <a:buFont typeface="Noto Sans"/>
                <a:buNone/>
              </a:pPr>
              <a:r>
                <a:t/>
              </a:r>
              <a:endParaRPr b="0" i="0" sz="1200" u="none" cap="none" strike="noStrike">
                <a:solidFill>
                  <a:srgbClr val="262626"/>
                </a:solidFill>
                <a:latin typeface="Helvetica Neue"/>
                <a:ea typeface="Helvetica Neue"/>
                <a:cs typeface="Helvetica Neue"/>
                <a:sym typeface="Helvetica Neue"/>
              </a:endParaRPr>
            </a:p>
          </p:txBody>
        </p:sp>
      </p:grpSp>
      <p:cxnSp>
        <p:nvCxnSpPr>
          <p:cNvPr id="486" name="Google Shape;486;p4"/>
          <p:cNvCxnSpPr/>
          <p:nvPr/>
        </p:nvCxnSpPr>
        <p:spPr>
          <a:xfrm flipH="1" rot="10800000">
            <a:off x="6591734" y="2158524"/>
            <a:ext cx="4328802" cy="26860"/>
          </a:xfrm>
          <a:prstGeom prst="straightConnector1">
            <a:avLst/>
          </a:prstGeom>
          <a:noFill/>
          <a:ln cap="flat" cmpd="sng" w="25400">
            <a:solidFill>
              <a:schemeClr val="accent1"/>
            </a:solidFill>
            <a:prstDash val="solid"/>
            <a:round/>
            <a:headEnd len="sm" w="sm" type="none"/>
            <a:tailEnd len="med" w="med" type="oval"/>
          </a:ln>
        </p:spPr>
      </p:cxnSp>
      <p:sp>
        <p:nvSpPr>
          <p:cNvPr id="487" name="Google Shape;487;p4"/>
          <p:cNvSpPr/>
          <p:nvPr/>
        </p:nvSpPr>
        <p:spPr>
          <a:xfrm>
            <a:off x="5938968" y="1840130"/>
            <a:ext cx="652766" cy="652766"/>
          </a:xfrm>
          <a:prstGeom prst="rect">
            <a:avLst/>
          </a:prstGeom>
          <a:solidFill>
            <a:schemeClr val="lt1"/>
          </a:solid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700"/>
              <a:buFont typeface="Helvetica Neue"/>
              <a:buNone/>
            </a:pPr>
            <a:r>
              <a:t/>
            </a:r>
            <a:endParaRPr b="0" i="0" sz="2700" u="none" cap="none" strike="noStrike">
              <a:solidFill>
                <a:schemeClr val="lt1"/>
              </a:solidFill>
              <a:latin typeface="Helvetica Neue"/>
              <a:ea typeface="Helvetica Neue"/>
              <a:cs typeface="Helvetica Neue"/>
              <a:sym typeface="Helvetica Neue"/>
            </a:endParaRPr>
          </a:p>
        </p:txBody>
      </p:sp>
      <p:sp>
        <p:nvSpPr>
          <p:cNvPr id="488" name="Google Shape;488;p4"/>
          <p:cNvSpPr txBox="1"/>
          <p:nvPr/>
        </p:nvSpPr>
        <p:spPr>
          <a:xfrm>
            <a:off x="5978697" y="1950533"/>
            <a:ext cx="566763" cy="461665"/>
          </a:xfrm>
          <a:prstGeom prst="rect">
            <a:avLst/>
          </a:prstGeom>
          <a:noFill/>
          <a:ln>
            <a:noFill/>
          </a:ln>
        </p:spPr>
        <p:txBody>
          <a:bodyPr anchorCtr="0" anchor="t" bIns="45700" lIns="108000" spcFirstLastPara="1" rIns="108000" wrap="square" tIns="45700">
            <a:spAutoFit/>
          </a:bodyPr>
          <a:lstStyle/>
          <a:p>
            <a:pPr indent="0" lvl="0" marL="0" marR="0" rtl="0" algn="ctr">
              <a:lnSpc>
                <a:spcPct val="100000"/>
              </a:lnSpc>
              <a:spcBef>
                <a:spcPts val="0"/>
              </a:spcBef>
              <a:spcAft>
                <a:spcPts val="0"/>
              </a:spcAft>
              <a:buClr>
                <a:srgbClr val="262626"/>
              </a:buClr>
              <a:buSzPts val="2400"/>
              <a:buFont typeface="Helvetica Neue"/>
              <a:buNone/>
            </a:pPr>
            <a:r>
              <a:rPr b="1" i="0" lang="en-US" sz="2400" u="none" cap="none" strike="noStrike">
                <a:solidFill>
                  <a:srgbClr val="262626"/>
                </a:solidFill>
                <a:latin typeface="Helvetica Neue"/>
                <a:ea typeface="Helvetica Neue"/>
                <a:cs typeface="Helvetica Neue"/>
                <a:sym typeface="Helvetica Neue"/>
              </a:rPr>
              <a:t>01</a:t>
            </a:r>
            <a:endParaRPr b="1" i="0" sz="2400" u="none" cap="none" strike="noStrike">
              <a:solidFill>
                <a:srgbClr val="262626"/>
              </a:solidFill>
              <a:latin typeface="Helvetica Neue"/>
              <a:ea typeface="Helvetica Neue"/>
              <a:cs typeface="Helvetica Neue"/>
              <a:sym typeface="Helvetica Neue"/>
            </a:endParaRPr>
          </a:p>
        </p:txBody>
      </p:sp>
      <p:grpSp>
        <p:nvGrpSpPr>
          <p:cNvPr id="489" name="Google Shape;489;p4"/>
          <p:cNvGrpSpPr/>
          <p:nvPr/>
        </p:nvGrpSpPr>
        <p:grpSpPr>
          <a:xfrm>
            <a:off x="6831520" y="3306130"/>
            <a:ext cx="3488745" cy="1112363"/>
            <a:chOff x="1797648" y="951079"/>
            <a:chExt cx="3488745" cy="1112363"/>
          </a:xfrm>
        </p:grpSpPr>
        <p:sp>
          <p:nvSpPr>
            <p:cNvPr id="490" name="Google Shape;490;p4"/>
            <p:cNvSpPr txBox="1"/>
            <p:nvPr/>
          </p:nvSpPr>
          <p:spPr>
            <a:xfrm>
              <a:off x="1797648" y="951079"/>
              <a:ext cx="3488745" cy="338554"/>
            </a:xfrm>
            <a:prstGeom prst="rect">
              <a:avLst/>
            </a:prstGeom>
            <a:noFill/>
            <a:ln>
              <a:noFill/>
            </a:ln>
          </p:spPr>
          <p:txBody>
            <a:bodyPr anchorCtr="0" anchor="t" bIns="45700" lIns="108000" spcFirstLastPara="1" rIns="108000" wrap="square" tIns="45700">
              <a:spAutoFit/>
            </a:bodyPr>
            <a:lstStyle/>
            <a:p>
              <a:pPr indent="0" lvl="0" marL="0" marR="0" rtl="0" algn="l">
                <a:lnSpc>
                  <a:spcPct val="100000"/>
                </a:lnSpc>
                <a:spcBef>
                  <a:spcPts val="0"/>
                </a:spcBef>
                <a:spcAft>
                  <a:spcPts val="0"/>
                </a:spcAft>
                <a:buClr>
                  <a:srgbClr val="262626"/>
                </a:buClr>
                <a:buSzPts val="1600"/>
                <a:buFont typeface="Helvetica Neue"/>
                <a:buNone/>
              </a:pPr>
              <a:r>
                <a:rPr b="1" i="0" lang="en-US" sz="1600" u="none" cap="none" strike="noStrike">
                  <a:solidFill>
                    <a:srgbClr val="262626"/>
                  </a:solidFill>
                  <a:latin typeface="Helvetica Neue"/>
                  <a:ea typeface="Helvetica Neue"/>
                  <a:cs typeface="Helvetica Neue"/>
                  <a:sym typeface="Helvetica Neue"/>
                </a:rPr>
                <a:t>Birth order theory</a:t>
              </a:r>
              <a:endParaRPr b="1" i="0" sz="1600" u="none" cap="none" strike="noStrike">
                <a:solidFill>
                  <a:srgbClr val="262626"/>
                </a:solidFill>
                <a:latin typeface="Helvetica Neue"/>
                <a:ea typeface="Helvetica Neue"/>
                <a:cs typeface="Helvetica Neue"/>
                <a:sym typeface="Helvetica Neue"/>
              </a:endParaRPr>
            </a:p>
          </p:txBody>
        </p:sp>
        <p:sp>
          <p:nvSpPr>
            <p:cNvPr id="491" name="Google Shape;491;p4"/>
            <p:cNvSpPr txBox="1"/>
            <p:nvPr/>
          </p:nvSpPr>
          <p:spPr>
            <a:xfrm>
              <a:off x="2147566" y="1463278"/>
              <a:ext cx="3119026" cy="276999"/>
            </a:xfrm>
            <a:prstGeom prst="rect">
              <a:avLst/>
            </a:prstGeom>
            <a:noFill/>
            <a:ln>
              <a:noFill/>
            </a:ln>
          </p:spPr>
          <p:txBody>
            <a:bodyPr anchorCtr="0" anchor="t" bIns="45700" lIns="91425" spcFirstLastPara="1" rIns="91425" wrap="square" tIns="45700">
              <a:spAutoFit/>
            </a:bodyPr>
            <a:lstStyle/>
            <a:p>
              <a:pPr indent="-228600" lvl="0" marL="228600" marR="0" rtl="0" algn="l">
                <a:lnSpc>
                  <a:spcPct val="100000"/>
                </a:lnSpc>
                <a:spcBef>
                  <a:spcPts val="0"/>
                </a:spcBef>
                <a:spcAft>
                  <a:spcPts val="0"/>
                </a:spcAft>
                <a:buClr>
                  <a:srgbClr val="262626"/>
                </a:buClr>
                <a:buSzPts val="1200"/>
                <a:buFont typeface="Noto Sans"/>
                <a:buChar char="⮚"/>
              </a:pPr>
              <a:r>
                <a:rPr b="0" i="0" lang="en-US" sz="1200" u="none" cap="none" strike="noStrike">
                  <a:solidFill>
                    <a:srgbClr val="262626"/>
                  </a:solidFill>
                  <a:latin typeface="Helvetica Neue"/>
                  <a:ea typeface="Helvetica Neue"/>
                  <a:cs typeface="Helvetica Neue"/>
                  <a:sym typeface="Helvetica Neue"/>
                </a:rPr>
                <a:t>What is birth order?</a:t>
              </a:r>
              <a:endParaRPr b="0" i="0" sz="1200" u="none" cap="none" strike="noStrike">
                <a:solidFill>
                  <a:srgbClr val="262626"/>
                </a:solidFill>
                <a:latin typeface="Helvetica Neue"/>
                <a:ea typeface="Helvetica Neue"/>
                <a:cs typeface="Helvetica Neue"/>
                <a:sym typeface="Helvetica Neue"/>
              </a:endParaRPr>
            </a:p>
          </p:txBody>
        </p:sp>
        <p:sp>
          <p:nvSpPr>
            <p:cNvPr id="492" name="Google Shape;492;p4"/>
            <p:cNvSpPr txBox="1"/>
            <p:nvPr/>
          </p:nvSpPr>
          <p:spPr>
            <a:xfrm>
              <a:off x="2147566" y="1786443"/>
              <a:ext cx="3119026" cy="276999"/>
            </a:xfrm>
            <a:prstGeom prst="rect">
              <a:avLst/>
            </a:prstGeom>
            <a:noFill/>
            <a:ln>
              <a:noFill/>
            </a:ln>
          </p:spPr>
          <p:txBody>
            <a:bodyPr anchorCtr="0" anchor="t" bIns="45700" lIns="91425" spcFirstLastPara="1" rIns="91425" wrap="square" tIns="45700">
              <a:spAutoFit/>
            </a:bodyPr>
            <a:lstStyle/>
            <a:p>
              <a:pPr indent="-228600" lvl="0" marL="228600" marR="0" rtl="0" algn="l">
                <a:lnSpc>
                  <a:spcPct val="100000"/>
                </a:lnSpc>
                <a:spcBef>
                  <a:spcPts val="0"/>
                </a:spcBef>
                <a:spcAft>
                  <a:spcPts val="0"/>
                </a:spcAft>
                <a:buClr>
                  <a:srgbClr val="262626"/>
                </a:buClr>
                <a:buSzPts val="1200"/>
                <a:buFont typeface="Noto Sans"/>
                <a:buChar char="⮚"/>
              </a:pPr>
              <a:r>
                <a:rPr b="0" i="0" lang="en-US" sz="1200" u="none" cap="none" strike="noStrike">
                  <a:solidFill>
                    <a:srgbClr val="262626"/>
                  </a:solidFill>
                  <a:latin typeface="Helvetica Neue"/>
                  <a:ea typeface="Helvetica Neue"/>
                  <a:cs typeface="Helvetica Neue"/>
                  <a:sym typeface="Helvetica Neue"/>
                </a:rPr>
                <a:t>Birth order theory </a:t>
              </a:r>
              <a:endParaRPr b="0" i="0" sz="1200" u="none" cap="none" strike="noStrike">
                <a:solidFill>
                  <a:srgbClr val="262626"/>
                </a:solidFill>
                <a:latin typeface="Helvetica Neue"/>
                <a:ea typeface="Helvetica Neue"/>
                <a:cs typeface="Helvetica Neue"/>
                <a:sym typeface="Helvetica Neue"/>
              </a:endParaRPr>
            </a:p>
          </p:txBody>
        </p:sp>
      </p:grpSp>
      <p:cxnSp>
        <p:nvCxnSpPr>
          <p:cNvPr id="493" name="Google Shape;493;p4"/>
          <p:cNvCxnSpPr/>
          <p:nvPr/>
        </p:nvCxnSpPr>
        <p:spPr>
          <a:xfrm flipH="1" rot="10800000">
            <a:off x="6591734" y="3690850"/>
            <a:ext cx="4328802" cy="26860"/>
          </a:xfrm>
          <a:prstGeom prst="straightConnector1">
            <a:avLst/>
          </a:prstGeom>
          <a:noFill/>
          <a:ln cap="flat" cmpd="sng" w="25400">
            <a:solidFill>
              <a:srgbClr val="CC66FF"/>
            </a:solidFill>
            <a:prstDash val="solid"/>
            <a:round/>
            <a:headEnd len="sm" w="sm" type="none"/>
            <a:tailEnd len="med" w="med" type="oval"/>
          </a:ln>
        </p:spPr>
      </p:cxnSp>
      <p:sp>
        <p:nvSpPr>
          <p:cNvPr id="494" name="Google Shape;494;p4"/>
          <p:cNvSpPr/>
          <p:nvPr/>
        </p:nvSpPr>
        <p:spPr>
          <a:xfrm>
            <a:off x="5938968" y="3384541"/>
            <a:ext cx="652766" cy="652766"/>
          </a:xfrm>
          <a:prstGeom prst="rect">
            <a:avLst/>
          </a:prstGeom>
          <a:solidFill>
            <a:schemeClr val="lt1"/>
          </a:solidFill>
          <a:ln cap="flat" cmpd="sng" w="25400">
            <a:solidFill>
              <a:srgbClr val="CC66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700"/>
              <a:buFont typeface="Helvetica Neue"/>
              <a:buNone/>
            </a:pPr>
            <a:r>
              <a:t/>
            </a:r>
            <a:endParaRPr b="0" i="0" sz="2700" u="none" cap="none" strike="noStrike">
              <a:solidFill>
                <a:schemeClr val="lt1"/>
              </a:solidFill>
              <a:latin typeface="Helvetica Neue"/>
              <a:ea typeface="Helvetica Neue"/>
              <a:cs typeface="Helvetica Neue"/>
              <a:sym typeface="Helvetica Neue"/>
            </a:endParaRPr>
          </a:p>
        </p:txBody>
      </p:sp>
      <p:sp>
        <p:nvSpPr>
          <p:cNvPr id="495" name="Google Shape;495;p4"/>
          <p:cNvSpPr txBox="1"/>
          <p:nvPr/>
        </p:nvSpPr>
        <p:spPr>
          <a:xfrm>
            <a:off x="5978697" y="3482859"/>
            <a:ext cx="566763" cy="461665"/>
          </a:xfrm>
          <a:prstGeom prst="rect">
            <a:avLst/>
          </a:prstGeom>
          <a:noFill/>
          <a:ln>
            <a:noFill/>
          </a:ln>
        </p:spPr>
        <p:txBody>
          <a:bodyPr anchorCtr="0" anchor="t" bIns="45700" lIns="108000" spcFirstLastPara="1" rIns="108000" wrap="square" tIns="45700">
            <a:spAutoFit/>
          </a:bodyPr>
          <a:lstStyle/>
          <a:p>
            <a:pPr indent="0" lvl="0" marL="0" marR="0" rtl="0" algn="ctr">
              <a:lnSpc>
                <a:spcPct val="100000"/>
              </a:lnSpc>
              <a:spcBef>
                <a:spcPts val="0"/>
              </a:spcBef>
              <a:spcAft>
                <a:spcPts val="0"/>
              </a:spcAft>
              <a:buClr>
                <a:srgbClr val="262626"/>
              </a:buClr>
              <a:buSzPts val="2400"/>
              <a:buFont typeface="Helvetica Neue"/>
              <a:buNone/>
            </a:pPr>
            <a:r>
              <a:rPr b="1" i="0" lang="en-US" sz="2400" u="none" cap="none" strike="noStrike">
                <a:solidFill>
                  <a:srgbClr val="262626"/>
                </a:solidFill>
                <a:latin typeface="Helvetica Neue"/>
                <a:ea typeface="Helvetica Neue"/>
                <a:cs typeface="Helvetica Neue"/>
                <a:sym typeface="Helvetica Neue"/>
              </a:rPr>
              <a:t>02</a:t>
            </a:r>
            <a:endParaRPr b="1" i="0" sz="2400" u="none" cap="none" strike="noStrike">
              <a:solidFill>
                <a:srgbClr val="262626"/>
              </a:solidFill>
              <a:latin typeface="Helvetica Neue"/>
              <a:ea typeface="Helvetica Neue"/>
              <a:cs typeface="Helvetica Neue"/>
              <a:sym typeface="Helvetica Neue"/>
            </a:endParaRPr>
          </a:p>
        </p:txBody>
      </p:sp>
      <p:sp>
        <p:nvSpPr>
          <p:cNvPr id="496" name="Google Shape;496;p4"/>
          <p:cNvSpPr txBox="1"/>
          <p:nvPr/>
        </p:nvSpPr>
        <p:spPr>
          <a:xfrm>
            <a:off x="6831520" y="5146095"/>
            <a:ext cx="3488745" cy="338554"/>
          </a:xfrm>
          <a:prstGeom prst="rect">
            <a:avLst/>
          </a:prstGeom>
          <a:noFill/>
          <a:ln>
            <a:noFill/>
          </a:ln>
        </p:spPr>
        <p:txBody>
          <a:bodyPr anchorCtr="0" anchor="t" bIns="45700" lIns="108000" spcFirstLastPara="1" rIns="108000" wrap="square" tIns="45700">
            <a:spAutoFit/>
          </a:bodyPr>
          <a:lstStyle/>
          <a:p>
            <a:pPr indent="0" lvl="0" marL="0" marR="0" rtl="0" algn="l">
              <a:lnSpc>
                <a:spcPct val="100000"/>
              </a:lnSpc>
              <a:spcBef>
                <a:spcPts val="0"/>
              </a:spcBef>
              <a:spcAft>
                <a:spcPts val="0"/>
              </a:spcAft>
              <a:buClr>
                <a:srgbClr val="262626"/>
              </a:buClr>
              <a:buSzPts val="1600"/>
              <a:buFont typeface="Helvetica Neue"/>
              <a:buNone/>
            </a:pPr>
            <a:r>
              <a:rPr b="1" i="0" lang="en-US" sz="1600" u="none" cap="none" strike="noStrike">
                <a:solidFill>
                  <a:srgbClr val="262626"/>
                </a:solidFill>
                <a:latin typeface="Helvetica Neue"/>
                <a:ea typeface="Helvetica Neue"/>
                <a:cs typeface="Helvetica Neue"/>
                <a:sym typeface="Helvetica Neue"/>
              </a:rPr>
              <a:t>Vocabulary practice</a:t>
            </a:r>
            <a:endParaRPr b="1" i="0" sz="1600" u="none" cap="none" strike="noStrike">
              <a:solidFill>
                <a:srgbClr val="262626"/>
              </a:solidFill>
              <a:latin typeface="Helvetica Neue"/>
              <a:ea typeface="Helvetica Neue"/>
              <a:cs typeface="Helvetica Neue"/>
              <a:sym typeface="Helvetica Neue"/>
            </a:endParaRPr>
          </a:p>
        </p:txBody>
      </p:sp>
      <p:cxnSp>
        <p:nvCxnSpPr>
          <p:cNvPr id="497" name="Google Shape;497;p4"/>
          <p:cNvCxnSpPr/>
          <p:nvPr/>
        </p:nvCxnSpPr>
        <p:spPr>
          <a:xfrm flipH="1" rot="10800000">
            <a:off x="6591734" y="5530815"/>
            <a:ext cx="4328802" cy="26860"/>
          </a:xfrm>
          <a:prstGeom prst="straightConnector1">
            <a:avLst/>
          </a:prstGeom>
          <a:noFill/>
          <a:ln cap="flat" cmpd="sng" w="25400">
            <a:solidFill>
              <a:srgbClr val="FF0066"/>
            </a:solidFill>
            <a:prstDash val="solid"/>
            <a:round/>
            <a:headEnd len="sm" w="sm" type="none"/>
            <a:tailEnd len="med" w="med" type="oval"/>
          </a:ln>
        </p:spPr>
      </p:cxnSp>
      <p:sp>
        <p:nvSpPr>
          <p:cNvPr id="498" name="Google Shape;498;p4"/>
          <p:cNvSpPr/>
          <p:nvPr/>
        </p:nvSpPr>
        <p:spPr>
          <a:xfrm>
            <a:off x="5938968" y="5224506"/>
            <a:ext cx="652766" cy="652766"/>
          </a:xfrm>
          <a:prstGeom prst="rect">
            <a:avLst/>
          </a:prstGeom>
          <a:solidFill>
            <a:schemeClr val="lt1"/>
          </a:solidFill>
          <a:ln cap="flat" cmpd="sng" w="25400">
            <a:solidFill>
              <a:srgbClr val="FF006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700"/>
              <a:buFont typeface="Helvetica Neue"/>
              <a:buNone/>
            </a:pPr>
            <a:r>
              <a:t/>
            </a:r>
            <a:endParaRPr b="0" i="0" sz="2700" u="none" cap="none" strike="noStrike">
              <a:solidFill>
                <a:schemeClr val="lt1"/>
              </a:solidFill>
              <a:latin typeface="Helvetica Neue"/>
              <a:ea typeface="Helvetica Neue"/>
              <a:cs typeface="Helvetica Neue"/>
              <a:sym typeface="Helvetica Neue"/>
            </a:endParaRPr>
          </a:p>
        </p:txBody>
      </p:sp>
      <p:sp>
        <p:nvSpPr>
          <p:cNvPr id="499" name="Google Shape;499;p4"/>
          <p:cNvSpPr txBox="1"/>
          <p:nvPr/>
        </p:nvSpPr>
        <p:spPr>
          <a:xfrm>
            <a:off x="5978697" y="5322824"/>
            <a:ext cx="566763" cy="461665"/>
          </a:xfrm>
          <a:prstGeom prst="rect">
            <a:avLst/>
          </a:prstGeom>
          <a:noFill/>
          <a:ln>
            <a:noFill/>
          </a:ln>
        </p:spPr>
        <p:txBody>
          <a:bodyPr anchorCtr="0" anchor="t" bIns="45700" lIns="108000" spcFirstLastPara="1" rIns="108000" wrap="square" tIns="45700">
            <a:spAutoFit/>
          </a:bodyPr>
          <a:lstStyle/>
          <a:p>
            <a:pPr indent="0" lvl="0" marL="0" marR="0" rtl="0" algn="ctr">
              <a:lnSpc>
                <a:spcPct val="100000"/>
              </a:lnSpc>
              <a:spcBef>
                <a:spcPts val="0"/>
              </a:spcBef>
              <a:spcAft>
                <a:spcPts val="0"/>
              </a:spcAft>
              <a:buClr>
                <a:srgbClr val="262626"/>
              </a:buClr>
              <a:buSzPts val="2400"/>
              <a:buFont typeface="Helvetica Neue"/>
              <a:buNone/>
            </a:pPr>
            <a:r>
              <a:rPr b="1" i="0" lang="en-US" sz="2400" u="none" cap="none" strike="noStrike">
                <a:solidFill>
                  <a:srgbClr val="262626"/>
                </a:solidFill>
                <a:latin typeface="Helvetica Neue"/>
                <a:ea typeface="Helvetica Neue"/>
                <a:cs typeface="Helvetica Neue"/>
                <a:sym typeface="Helvetica Neue"/>
              </a:rPr>
              <a:t>03</a:t>
            </a:r>
            <a:endParaRPr b="1" i="0" sz="2400" u="none" cap="none" strike="noStrike">
              <a:solidFill>
                <a:srgbClr val="262626"/>
              </a:solidFill>
              <a:latin typeface="Helvetica Neue"/>
              <a:ea typeface="Helvetica Neue"/>
              <a:cs typeface="Helvetica Neue"/>
              <a:sym typeface="Helvetica Neue"/>
            </a:endParaRPr>
          </a:p>
        </p:txBody>
      </p:sp>
      <p:sp>
        <p:nvSpPr>
          <p:cNvPr id="500" name="Google Shape;500;p4"/>
          <p:cNvSpPr txBox="1"/>
          <p:nvPr/>
        </p:nvSpPr>
        <p:spPr>
          <a:xfrm>
            <a:off x="5938968" y="48145"/>
            <a:ext cx="3807069" cy="830997"/>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EE6CC1"/>
              </a:buClr>
              <a:buSzPts val="4800"/>
              <a:buFont typeface="Helvetica Neue"/>
              <a:buNone/>
            </a:pPr>
            <a:r>
              <a:rPr b="1" i="0" lang="en-US" sz="4800" u="none" cap="none" strike="noStrike">
                <a:solidFill>
                  <a:srgbClr val="EE6CC1"/>
                </a:solidFill>
                <a:latin typeface="Helvetica Neue"/>
                <a:ea typeface="Helvetica Neue"/>
                <a:cs typeface="Helvetica Neue"/>
                <a:sym typeface="Helvetica Neue"/>
              </a:rPr>
              <a:t>Outline</a:t>
            </a:r>
            <a:endParaRPr b="1" i="0" sz="4800" u="none" cap="none" strike="noStrike">
              <a:solidFill>
                <a:srgbClr val="EE6CC1"/>
              </a:solidFill>
              <a:latin typeface="Helvetica Neue"/>
              <a:ea typeface="Helvetica Neue"/>
              <a:cs typeface="Helvetica Neue"/>
              <a:sym typeface="Helvetica Neue"/>
            </a:endParaRPr>
          </a:p>
        </p:txBody>
      </p:sp>
      <p:sp>
        <p:nvSpPr>
          <p:cNvPr id="501" name="Google Shape;501;p4"/>
          <p:cNvSpPr txBox="1"/>
          <p:nvPr/>
        </p:nvSpPr>
        <p:spPr>
          <a:xfrm>
            <a:off x="7201239" y="4432393"/>
            <a:ext cx="3119026" cy="276999"/>
          </a:xfrm>
          <a:prstGeom prst="rect">
            <a:avLst/>
          </a:prstGeom>
          <a:noFill/>
          <a:ln>
            <a:noFill/>
          </a:ln>
        </p:spPr>
        <p:txBody>
          <a:bodyPr anchorCtr="0" anchor="t" bIns="45700" lIns="91425" spcFirstLastPara="1" rIns="91425" wrap="square" tIns="45700">
            <a:spAutoFit/>
          </a:bodyPr>
          <a:lstStyle/>
          <a:p>
            <a:pPr indent="-228600" lvl="0" marL="228600" marR="0" rtl="0" algn="l">
              <a:lnSpc>
                <a:spcPct val="100000"/>
              </a:lnSpc>
              <a:spcBef>
                <a:spcPts val="0"/>
              </a:spcBef>
              <a:spcAft>
                <a:spcPts val="0"/>
              </a:spcAft>
              <a:buClr>
                <a:srgbClr val="262626"/>
              </a:buClr>
              <a:buSzPts val="1200"/>
              <a:buFont typeface="Noto Sans"/>
              <a:buChar char="⮚"/>
            </a:pPr>
            <a:r>
              <a:rPr b="0" i="0" lang="en-US" sz="1200" u="none" cap="none" strike="noStrike">
                <a:solidFill>
                  <a:srgbClr val="262626"/>
                </a:solidFill>
                <a:latin typeface="Helvetica Neue"/>
                <a:ea typeface="Helvetica Neue"/>
                <a:cs typeface="Helvetica Neue"/>
                <a:sym typeface="Helvetica Neue"/>
              </a:rPr>
              <a:t>Birth order and personalities </a:t>
            </a:r>
            <a:endParaRPr b="0" i="0" sz="1200" u="none" cap="none" strike="noStrike">
              <a:solidFill>
                <a:srgbClr val="262626"/>
              </a:solidFill>
              <a:latin typeface="Helvetica Neue"/>
              <a:ea typeface="Helvetica Neue"/>
              <a:cs typeface="Helvetica Neue"/>
              <a:sym typeface="Helvetica Neue"/>
            </a:endParaRPr>
          </a:p>
        </p:txBody>
      </p:sp>
      <p:sp>
        <p:nvSpPr>
          <p:cNvPr id="502" name="Google Shape;502;p4"/>
          <p:cNvSpPr txBox="1"/>
          <p:nvPr/>
        </p:nvSpPr>
        <p:spPr>
          <a:xfrm>
            <a:off x="11854601" y="6488672"/>
            <a:ext cx="337399" cy="369328"/>
          </a:xfrm>
          <a:prstGeom prst="rect">
            <a:avLst/>
          </a:prstGeom>
          <a:noFill/>
          <a:ln>
            <a:noFill/>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Clr>
                <a:srgbClr val="000000"/>
              </a:buClr>
              <a:buSzPts val="1800"/>
              <a:buFont typeface="Calibri"/>
              <a:buNone/>
            </a:pPr>
            <a:r>
              <a:rPr b="1" i="0" lang="en-US" sz="1800" u="none" cap="none" strike="noStrike">
                <a:solidFill>
                  <a:srgbClr val="000000"/>
                </a:solidFill>
                <a:latin typeface="Calibri"/>
                <a:ea typeface="Calibri"/>
                <a:cs typeface="Calibri"/>
                <a:sym typeface="Calibri"/>
              </a:rPr>
              <a:t>3</a:t>
            </a:r>
            <a:endParaRPr b="1" i="0" sz="1800" u="none" cap="none" strike="noStrike">
              <a:solidFill>
                <a:srgbClr val="000000"/>
              </a:solidFill>
              <a:latin typeface="Calibri"/>
              <a:ea typeface="Calibri"/>
              <a:cs typeface="Calibri"/>
              <a:sym typeface="Calibri"/>
            </a:endParaRPr>
          </a:p>
        </p:txBody>
      </p:sp>
    </p:spTree>
  </p:cSld>
  <p:clrMapOvr>
    <a:masterClrMapping/>
  </p:clrMapOvr>
  <p:transition spd="slow">
    <p:push/>
  </p:transition>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8" name="Shape 848"/>
        <p:cNvGrpSpPr/>
        <p:nvPr/>
      </p:nvGrpSpPr>
      <p:grpSpPr>
        <a:xfrm>
          <a:off x="0" y="0"/>
          <a:ext cx="0" cy="0"/>
          <a:chOff x="0" y="0"/>
          <a:chExt cx="0" cy="0"/>
        </a:xfrm>
      </p:grpSpPr>
      <p:pic>
        <p:nvPicPr>
          <p:cNvPr descr="Capture d’écran 2021-10-26 à 10.35.39.png" id="849" name="Google Shape;849;p31"/>
          <p:cNvPicPr preferRelativeResize="0"/>
          <p:nvPr/>
        </p:nvPicPr>
        <p:blipFill rotWithShape="1">
          <a:blip r:embed="rId3">
            <a:alphaModFix/>
          </a:blip>
          <a:srcRect b="0" l="0" r="0" t="0"/>
          <a:stretch/>
        </p:blipFill>
        <p:spPr>
          <a:xfrm>
            <a:off x="1701800" y="44624"/>
            <a:ext cx="8775700" cy="6197600"/>
          </a:xfrm>
          <a:prstGeom prst="rect">
            <a:avLst/>
          </a:prstGeom>
          <a:noFill/>
          <a:ln>
            <a:noFill/>
          </a:ln>
        </p:spPr>
      </p:pic>
      <p:sp>
        <p:nvSpPr>
          <p:cNvPr id="850" name="Google Shape;850;p31"/>
          <p:cNvSpPr txBox="1"/>
          <p:nvPr/>
        </p:nvSpPr>
        <p:spPr>
          <a:xfrm>
            <a:off x="551384" y="6237312"/>
            <a:ext cx="11523106"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000000"/>
                </a:solidFill>
                <a:latin typeface="Arial"/>
                <a:ea typeface="Arial"/>
                <a:cs typeface="Arial"/>
                <a:sym typeface="Arial"/>
              </a:rPr>
              <a:t>What do Oprah Winfrey, Jeff Bezos and Steve Jobs have in common?</a:t>
            </a:r>
            <a:endParaRPr b="1" i="0" sz="2400" u="none" cap="none" strike="noStrike">
              <a:solidFill>
                <a:srgbClr val="000000"/>
              </a:solidFill>
              <a:latin typeface="Arial"/>
              <a:ea typeface="Arial"/>
              <a:cs typeface="Arial"/>
              <a:sym typeface="Arial"/>
            </a:endParaRPr>
          </a:p>
        </p:txBody>
      </p:sp>
    </p:spTree>
  </p:cSld>
  <p:clrMapOvr>
    <a:masterClrMapping/>
  </p:clrMapOvr>
  <p:transition spd="slow">
    <p:push/>
  </p:transition>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4" name="Shape 854"/>
        <p:cNvGrpSpPr/>
        <p:nvPr/>
      </p:nvGrpSpPr>
      <p:grpSpPr>
        <a:xfrm>
          <a:off x="0" y="0"/>
          <a:ext cx="0" cy="0"/>
          <a:chOff x="0" y="0"/>
          <a:chExt cx="0" cy="0"/>
        </a:xfrm>
      </p:grpSpPr>
      <p:sp>
        <p:nvSpPr>
          <p:cNvPr id="855" name="Google Shape;855;p32"/>
          <p:cNvSpPr txBox="1"/>
          <p:nvPr/>
        </p:nvSpPr>
        <p:spPr>
          <a:xfrm flipH="1">
            <a:off x="4511823" y="672952"/>
            <a:ext cx="7128792" cy="440120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Arial"/>
              <a:buNone/>
            </a:pPr>
            <a:r>
              <a:rPr b="0" i="0" lang="en-US" sz="4000" u="none" cap="none" strike="noStrike">
                <a:solidFill>
                  <a:srgbClr val="000000"/>
                </a:solidFill>
                <a:latin typeface="Arial"/>
                <a:ea typeface="Arial"/>
                <a:cs typeface="Arial"/>
                <a:sym typeface="Arial"/>
              </a:rPr>
              <a:t>Besides being billionaire moguls, they share something that goes back, way back: “</a:t>
            </a:r>
            <a:r>
              <a:rPr b="1" i="0" lang="en-US" sz="4000" u="sng" cap="none" strike="noStrike">
                <a:solidFill>
                  <a:srgbClr val="3366FF"/>
                </a:solidFill>
                <a:latin typeface="Arial"/>
                <a:ea typeface="Arial"/>
                <a:cs typeface="Arial"/>
                <a:sym typeface="Arial"/>
              </a:rPr>
              <a:t>their birth order”</a:t>
            </a:r>
            <a:r>
              <a:rPr b="0" i="0" lang="en-US" sz="40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4000"/>
              <a:buFont typeface="Arial"/>
              <a:buNone/>
            </a:pPr>
            <a:r>
              <a:rPr b="0" i="0" lang="en-US" sz="4000" u="none" cap="none" strike="noStrike">
                <a:solidFill>
                  <a:srgbClr val="000000"/>
                </a:solidFill>
                <a:latin typeface="Arial"/>
                <a:ea typeface="Arial"/>
                <a:cs typeface="Arial"/>
                <a:sym typeface="Arial"/>
              </a:rPr>
              <a:t>Winfrey, Bezos and Jobs were all born the “</a:t>
            </a:r>
            <a:r>
              <a:rPr b="1" i="0" lang="en-US" sz="4000" u="sng" cap="none" strike="noStrike">
                <a:solidFill>
                  <a:srgbClr val="3366FF"/>
                </a:solidFill>
                <a:latin typeface="Arial"/>
                <a:ea typeface="Arial"/>
                <a:cs typeface="Arial"/>
                <a:sym typeface="Arial"/>
              </a:rPr>
              <a:t>oldest</a:t>
            </a:r>
            <a:r>
              <a:rPr b="1" i="0" lang="en-US" sz="4000" u="none" cap="none" strike="noStrike">
                <a:solidFill>
                  <a:srgbClr val="3366FF"/>
                </a:solidFill>
                <a:latin typeface="Arial"/>
                <a:ea typeface="Arial"/>
                <a:cs typeface="Arial"/>
                <a:sym typeface="Arial"/>
              </a:rPr>
              <a:t>”</a:t>
            </a:r>
            <a:r>
              <a:rPr b="0" i="0" lang="en-US" sz="4000" u="none" cap="none" strike="noStrike">
                <a:solidFill>
                  <a:srgbClr val="000000"/>
                </a:solidFill>
                <a:latin typeface="Arial"/>
                <a:ea typeface="Arial"/>
                <a:cs typeface="Arial"/>
                <a:sym typeface="Arial"/>
              </a:rPr>
              <a:t> of their siblings!</a:t>
            </a:r>
            <a:endParaRPr b="0" i="0" sz="4000" u="none" cap="none" strike="noStrike">
              <a:solidFill>
                <a:srgbClr val="000000"/>
              </a:solidFill>
              <a:latin typeface="Arial"/>
              <a:ea typeface="Arial"/>
              <a:cs typeface="Arial"/>
              <a:sym typeface="Aria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9" name="Shape 859"/>
        <p:cNvGrpSpPr/>
        <p:nvPr/>
      </p:nvGrpSpPr>
      <p:grpSpPr>
        <a:xfrm>
          <a:off x="0" y="0"/>
          <a:ext cx="0" cy="0"/>
          <a:chOff x="0" y="0"/>
          <a:chExt cx="0" cy="0"/>
        </a:xfrm>
      </p:grpSpPr>
      <p:sp>
        <p:nvSpPr>
          <p:cNvPr id="860" name="Google Shape;860;p33"/>
          <p:cNvSpPr txBox="1"/>
          <p:nvPr/>
        </p:nvSpPr>
        <p:spPr>
          <a:xfrm>
            <a:off x="11854601" y="6488672"/>
            <a:ext cx="337399" cy="369328"/>
          </a:xfrm>
          <a:prstGeom prst="rect">
            <a:avLst/>
          </a:prstGeom>
          <a:noFill/>
          <a:ln>
            <a:noFill/>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rgbClr val="000000"/>
                </a:solidFill>
                <a:latin typeface="Arial"/>
                <a:ea typeface="Arial"/>
                <a:cs typeface="Arial"/>
                <a:sym typeface="Arial"/>
              </a:rPr>
              <a:t>4</a:t>
            </a:r>
            <a:endParaRPr b="1" i="0" sz="1800" u="none" cap="none" strike="noStrike">
              <a:solidFill>
                <a:srgbClr val="000000"/>
              </a:solidFill>
              <a:latin typeface="Arial"/>
              <a:ea typeface="Arial"/>
              <a:cs typeface="Arial"/>
              <a:sym typeface="Arial"/>
            </a:endParaRPr>
          </a:p>
        </p:txBody>
      </p:sp>
      <p:pic>
        <p:nvPicPr>
          <p:cNvPr descr="impact-sucess-career.jpg" id="861" name="Google Shape;861;p33"/>
          <p:cNvPicPr preferRelativeResize="0"/>
          <p:nvPr/>
        </p:nvPicPr>
        <p:blipFill rotWithShape="1">
          <a:blip r:embed="rId3">
            <a:alphaModFix/>
          </a:blip>
          <a:srcRect b="0" l="0" r="0" t="0"/>
          <a:stretch/>
        </p:blipFill>
        <p:spPr>
          <a:xfrm>
            <a:off x="0" y="0"/>
            <a:ext cx="12192000" cy="6858000"/>
          </a:xfrm>
          <a:prstGeom prst="rect">
            <a:avLst/>
          </a:prstGeom>
          <a:noFill/>
          <a:ln>
            <a:noFill/>
          </a:ln>
        </p:spPr>
      </p:pic>
    </p:spTree>
  </p:cSld>
  <p:clrMapOvr>
    <a:masterClrMapping/>
  </p:clrMapOvr>
  <p:transition spd="slow">
    <p:push/>
  </p:transition>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5" name="Shape 865"/>
        <p:cNvGrpSpPr/>
        <p:nvPr/>
      </p:nvGrpSpPr>
      <p:grpSpPr>
        <a:xfrm>
          <a:off x="0" y="0"/>
          <a:ext cx="0" cy="0"/>
          <a:chOff x="0" y="0"/>
          <a:chExt cx="0" cy="0"/>
        </a:xfrm>
      </p:grpSpPr>
      <p:sp>
        <p:nvSpPr>
          <p:cNvPr id="866" name="Google Shape;866;p34"/>
          <p:cNvSpPr txBox="1"/>
          <p:nvPr/>
        </p:nvSpPr>
        <p:spPr>
          <a:xfrm flipH="1">
            <a:off x="4727848" y="1148547"/>
            <a:ext cx="7128792" cy="501675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0" i="0" lang="en-US" sz="3200" u="none" cap="none" strike="noStrike">
                <a:solidFill>
                  <a:srgbClr val="000000"/>
                </a:solidFill>
                <a:latin typeface="Arial"/>
                <a:ea typeface="Arial"/>
                <a:cs typeface="Arial"/>
                <a:sym typeface="Arial"/>
              </a:rPr>
              <a:t>“There’s an interesting 2017 study out of Sweden that found first-born children are more likely to be managers, and later-born children are more likely to be entrepreneurs.”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3200"/>
              <a:buFont typeface="Arial"/>
              <a:buNone/>
            </a:pPr>
            <a:r>
              <a:t/>
            </a:r>
            <a:endParaRPr b="0" i="0" sz="3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3200"/>
              <a:buFont typeface="Arial"/>
              <a:buNone/>
            </a:pPr>
            <a:r>
              <a:rPr b="0" i="0" lang="en-US" sz="3200" u="none" cap="none" strike="noStrike">
                <a:solidFill>
                  <a:srgbClr val="000000"/>
                </a:solidFill>
                <a:latin typeface="Arial"/>
                <a:ea typeface="Arial"/>
                <a:cs typeface="Arial"/>
                <a:sym typeface="Arial"/>
              </a:rPr>
              <a:t>Another study “found that first-borns tend to have a higher IQ, which played well in the media and got a lot of shares from first-borns”</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866">
                                            <p:txEl>
                                              <p:pRg end="0" st="0"/>
                                            </p:txEl>
                                          </p:spTgt>
                                        </p:tgtEl>
                                        <p:attrNameLst>
                                          <p:attrName>style.visibility</p:attrName>
                                        </p:attrNameLst>
                                      </p:cBhvr>
                                      <p:to>
                                        <p:strVal val="visible"/>
                                      </p:to>
                                    </p:set>
                                    <p:anim calcmode="lin" valueType="num">
                                      <p:cBhvr additive="base">
                                        <p:cTn dur="500"/>
                                        <p:tgtEl>
                                          <p:spTgt spid="866">
                                            <p:txEl>
                                              <p:pRg end="0" st="0"/>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866">
                                            <p:txEl>
                                              <p:pRg end="1" st="1"/>
                                            </p:txEl>
                                          </p:spTgt>
                                        </p:tgtEl>
                                        <p:attrNameLst>
                                          <p:attrName>style.visibility</p:attrName>
                                        </p:attrNameLst>
                                      </p:cBhvr>
                                      <p:to>
                                        <p:strVal val="visible"/>
                                      </p:to>
                                    </p:set>
                                    <p:anim calcmode="lin" valueType="num">
                                      <p:cBhvr additive="base">
                                        <p:cTn dur="500"/>
                                        <p:tgtEl>
                                          <p:spTgt spid="866">
                                            <p:txEl>
                                              <p:pRg end="1" st="1"/>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866">
                                            <p:txEl>
                                              <p:pRg end="2" st="2"/>
                                            </p:txEl>
                                          </p:spTgt>
                                        </p:tgtEl>
                                        <p:attrNameLst>
                                          <p:attrName>style.visibility</p:attrName>
                                        </p:attrNameLst>
                                      </p:cBhvr>
                                      <p:to>
                                        <p:strVal val="visible"/>
                                      </p:to>
                                    </p:set>
                                    <p:anim calcmode="lin" valueType="num">
                                      <p:cBhvr additive="base">
                                        <p:cTn dur="500"/>
                                        <p:tgtEl>
                                          <p:spTgt spid="866">
                                            <p:txEl>
                                              <p:pRg end="2" st="2"/>
                                            </p:txEl>
                                          </p:spTgt>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0" name="Shape 870"/>
        <p:cNvGrpSpPr/>
        <p:nvPr/>
      </p:nvGrpSpPr>
      <p:grpSpPr>
        <a:xfrm>
          <a:off x="0" y="0"/>
          <a:ext cx="0" cy="0"/>
          <a:chOff x="0" y="0"/>
          <a:chExt cx="0" cy="0"/>
        </a:xfrm>
      </p:grpSpPr>
      <p:sp>
        <p:nvSpPr>
          <p:cNvPr id="871" name="Google Shape;871;p35"/>
          <p:cNvSpPr txBox="1"/>
          <p:nvPr/>
        </p:nvSpPr>
        <p:spPr>
          <a:xfrm>
            <a:off x="4288118" y="1090706"/>
            <a:ext cx="7280490" cy="501675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0" i="0" lang="en-US" sz="3200" u="none" cap="none" strike="noStrike">
                <a:solidFill>
                  <a:srgbClr val="000000"/>
                </a:solidFill>
                <a:latin typeface="Arial"/>
                <a:ea typeface="Arial"/>
                <a:cs typeface="Arial"/>
                <a:sym typeface="Arial"/>
              </a:rPr>
              <a:t>In the study of birth order, two models dominate. </a:t>
            </a:r>
            <a:endParaRPr b="0" i="0" sz="3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3200"/>
              <a:buFont typeface="Arial"/>
              <a:buNone/>
            </a:pPr>
            <a:r>
              <a:rPr b="0" i="0" lang="en-US" sz="3200" u="none" cap="none" strike="noStrike">
                <a:solidFill>
                  <a:srgbClr val="000000"/>
                </a:solidFill>
                <a:latin typeface="Arial"/>
                <a:ea typeface="Arial"/>
                <a:cs typeface="Arial"/>
                <a:sym typeface="Arial"/>
              </a:rPr>
              <a:t>Based on these models, </a:t>
            </a:r>
            <a:r>
              <a:rPr b="0" i="0" lang="en-US" sz="3200" u="none" cap="none" strike="noStrike">
                <a:solidFill>
                  <a:srgbClr val="FF0066"/>
                </a:solidFill>
                <a:latin typeface="Arial"/>
                <a:ea typeface="Arial"/>
                <a:cs typeface="Arial"/>
                <a:sym typeface="Arial"/>
              </a:rPr>
              <a:t>firstborns</a:t>
            </a:r>
            <a:r>
              <a:rPr b="0" i="0" lang="en-US" sz="3200" u="none" cap="none" strike="noStrike">
                <a:solidFill>
                  <a:srgbClr val="000000"/>
                </a:solidFill>
                <a:latin typeface="Arial"/>
                <a:ea typeface="Arial"/>
                <a:cs typeface="Arial"/>
                <a:sym typeface="Arial"/>
              </a:rPr>
              <a:t> should be more likely to pursue scientific careers, attain higher levels of education, more prestigious careers, and a higher income, whereas </a:t>
            </a:r>
            <a:r>
              <a:rPr b="0" i="0" lang="en-US" sz="3200" u="none" cap="none" strike="noStrike">
                <a:solidFill>
                  <a:srgbClr val="FF0066"/>
                </a:solidFill>
                <a:latin typeface="Arial"/>
                <a:ea typeface="Arial"/>
                <a:cs typeface="Arial"/>
                <a:sym typeface="Arial"/>
              </a:rPr>
              <a:t>later</a:t>
            </a:r>
            <a:r>
              <a:rPr b="0" i="0" lang="en-US" sz="3200" u="none" cap="none" strike="noStrike">
                <a:solidFill>
                  <a:srgbClr val="000000"/>
                </a:solidFill>
                <a:latin typeface="Arial"/>
                <a:ea typeface="Arial"/>
                <a:cs typeface="Arial"/>
                <a:sym typeface="Arial"/>
              </a:rPr>
              <a:t>-</a:t>
            </a:r>
            <a:r>
              <a:rPr b="0" i="0" lang="en-US" sz="3200" u="none" cap="none" strike="noStrike">
                <a:solidFill>
                  <a:srgbClr val="FF0066"/>
                </a:solidFill>
                <a:latin typeface="Arial"/>
                <a:ea typeface="Arial"/>
                <a:cs typeface="Arial"/>
                <a:sym typeface="Arial"/>
              </a:rPr>
              <a:t>born</a:t>
            </a:r>
            <a:r>
              <a:rPr b="0" i="0" lang="en-US" sz="3200" u="none" cap="none" strike="noStrike">
                <a:solidFill>
                  <a:srgbClr val="000000"/>
                </a:solidFill>
                <a:latin typeface="Arial"/>
                <a:ea typeface="Arial"/>
                <a:cs typeface="Arial"/>
                <a:sym typeface="Arial"/>
              </a:rPr>
              <a:t> individuals should be more likely to pursue artistic and more creative careers.</a:t>
            </a:r>
            <a:endParaRPr b="0" i="0" sz="32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871">
                                            <p:txEl>
                                              <p:pRg end="0" st="0"/>
                                            </p:txEl>
                                          </p:spTgt>
                                        </p:tgtEl>
                                        <p:attrNameLst>
                                          <p:attrName>style.visibility</p:attrName>
                                        </p:attrNameLst>
                                      </p:cBhvr>
                                      <p:to>
                                        <p:strVal val="visible"/>
                                      </p:to>
                                    </p:set>
                                    <p:anim calcmode="lin" valueType="num">
                                      <p:cBhvr additive="base">
                                        <p:cTn dur="500"/>
                                        <p:tgtEl>
                                          <p:spTgt spid="871">
                                            <p:txEl>
                                              <p:pRg end="0" st="0"/>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871">
                                            <p:txEl>
                                              <p:pRg end="1" st="1"/>
                                            </p:txEl>
                                          </p:spTgt>
                                        </p:tgtEl>
                                        <p:attrNameLst>
                                          <p:attrName>style.visibility</p:attrName>
                                        </p:attrNameLst>
                                      </p:cBhvr>
                                      <p:to>
                                        <p:strVal val="visible"/>
                                      </p:to>
                                    </p:set>
                                    <p:anim calcmode="lin" valueType="num">
                                      <p:cBhvr additive="base">
                                        <p:cTn dur="500"/>
                                        <p:tgtEl>
                                          <p:spTgt spid="871">
                                            <p:txEl>
                                              <p:pRg end="1" st="1"/>
                                            </p:txEl>
                                          </p:spTgt>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5" name="Shape 875"/>
        <p:cNvGrpSpPr/>
        <p:nvPr/>
      </p:nvGrpSpPr>
      <p:grpSpPr>
        <a:xfrm>
          <a:off x="0" y="0"/>
          <a:ext cx="0" cy="0"/>
          <a:chOff x="0" y="0"/>
          <a:chExt cx="0" cy="0"/>
        </a:xfrm>
      </p:grpSpPr>
      <p:sp>
        <p:nvSpPr>
          <p:cNvPr id="876" name="Google Shape;876;p36"/>
          <p:cNvSpPr txBox="1"/>
          <p:nvPr/>
        </p:nvSpPr>
        <p:spPr>
          <a:xfrm>
            <a:off x="5807968" y="908720"/>
            <a:ext cx="6384032" cy="156966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chemeClr val="accent1"/>
              </a:buClr>
              <a:buSzPts val="3200"/>
              <a:buFont typeface="Arial"/>
              <a:buNone/>
            </a:pPr>
            <a:r>
              <a:rPr b="1" i="0" lang="en-US" sz="3200" u="none" cap="none" strike="noStrike">
                <a:solidFill>
                  <a:schemeClr val="accent1"/>
                </a:solidFill>
                <a:latin typeface="Arial"/>
                <a:ea typeface="Arial"/>
                <a:cs typeface="Arial"/>
                <a:sym typeface="Arial"/>
              </a:rPr>
              <a:t>Is there truth to birth order theory and how it impacts career success?</a:t>
            </a:r>
            <a:endParaRPr b="0" i="0" sz="1400" u="none" cap="none" strike="noStrike">
              <a:solidFill>
                <a:srgbClr val="000000"/>
              </a:solidFill>
              <a:latin typeface="Arial"/>
              <a:ea typeface="Arial"/>
              <a:cs typeface="Arial"/>
              <a:sym typeface="Arial"/>
            </a:endParaRPr>
          </a:p>
        </p:txBody>
      </p:sp>
      <p:sp>
        <p:nvSpPr>
          <p:cNvPr id="877" name="Google Shape;877;p36"/>
          <p:cNvSpPr txBox="1"/>
          <p:nvPr/>
        </p:nvSpPr>
        <p:spPr>
          <a:xfrm>
            <a:off x="11854601" y="6488672"/>
            <a:ext cx="337399" cy="369328"/>
          </a:xfrm>
          <a:prstGeom prst="rect">
            <a:avLst/>
          </a:prstGeom>
          <a:noFill/>
          <a:ln>
            <a:noFill/>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rgbClr val="000000"/>
                </a:solidFill>
                <a:latin typeface="Arial"/>
                <a:ea typeface="Arial"/>
                <a:cs typeface="Arial"/>
                <a:sym typeface="Arial"/>
              </a:rPr>
              <a:t>4</a:t>
            </a:r>
            <a:endParaRPr b="1" i="0" sz="1800" u="none" cap="none" strike="noStrike">
              <a:solidFill>
                <a:srgbClr val="000000"/>
              </a:solidFill>
              <a:latin typeface="Arial"/>
              <a:ea typeface="Arial"/>
              <a:cs typeface="Arial"/>
              <a:sym typeface="Arial"/>
            </a:endParaRPr>
          </a:p>
        </p:txBody>
      </p:sp>
    </p:spTree>
  </p:cSld>
  <p:clrMapOvr>
    <a:masterClrMapping/>
  </p:clrMapOvr>
  <p:transition spd="slow">
    <p:push/>
  </p:transition>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1" name="Shape 881"/>
        <p:cNvGrpSpPr/>
        <p:nvPr/>
      </p:nvGrpSpPr>
      <p:grpSpPr>
        <a:xfrm>
          <a:off x="0" y="0"/>
          <a:ext cx="0" cy="0"/>
          <a:chOff x="0" y="0"/>
          <a:chExt cx="0" cy="0"/>
        </a:xfrm>
      </p:grpSpPr>
      <p:sp>
        <p:nvSpPr>
          <p:cNvPr id="882" name="Google Shape;882;p37"/>
          <p:cNvSpPr txBox="1"/>
          <p:nvPr/>
        </p:nvSpPr>
        <p:spPr>
          <a:xfrm>
            <a:off x="6240016" y="260648"/>
            <a:ext cx="5544616" cy="409342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Arial"/>
                <a:ea typeface="Arial"/>
                <a:cs typeface="Arial"/>
                <a:sym typeface="Arial"/>
              </a:rPr>
              <a:t>There’s a lot of variation in how someone experiences their place in the sibling constellation. An oldest child with two younger siblings all born within five years of each other will have a very different experience than an oldest child with two siblings born ten years later.</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Arial"/>
                <a:ea typeface="Arial"/>
                <a:cs typeface="Arial"/>
                <a:sym typeface="Arial"/>
              </a:rPr>
              <a:t>A younger sibling with reliable caregivers is going to have a very different experience than a younger sibling who finds themselves taking on typically adult worries and responsibilities from a young age.</a:t>
            </a:r>
            <a:endParaRPr b="0" i="0" sz="2000" u="none" cap="none" strike="noStrike">
              <a:solidFill>
                <a:srgbClr val="000000"/>
              </a:solidFill>
              <a:latin typeface="Arial"/>
              <a:ea typeface="Arial"/>
              <a:cs typeface="Arial"/>
              <a:sym typeface="Arial"/>
            </a:endParaRPr>
          </a:p>
        </p:txBody>
      </p:sp>
      <p:sp>
        <p:nvSpPr>
          <p:cNvPr id="883" name="Google Shape;883;p37"/>
          <p:cNvSpPr txBox="1"/>
          <p:nvPr/>
        </p:nvSpPr>
        <p:spPr>
          <a:xfrm>
            <a:off x="6312024" y="4653136"/>
            <a:ext cx="5126434" cy="101566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Arial"/>
                <a:ea typeface="Arial"/>
                <a:cs typeface="Arial"/>
                <a:sym typeface="Arial"/>
              </a:rPr>
              <a:t>Therefore, the evidence just isn’t there to make sweeping generalizations about the impact of birth order on career success.</a:t>
            </a:r>
            <a:endParaRPr b="0" i="0" sz="2000" u="none" cap="none" strike="noStrike">
              <a:solidFill>
                <a:srgbClr val="000000"/>
              </a:solidFill>
              <a:latin typeface="Arial"/>
              <a:ea typeface="Arial"/>
              <a:cs typeface="Arial"/>
              <a:sym typeface="Arial"/>
            </a:endParaRPr>
          </a:p>
        </p:txBody>
      </p:sp>
      <p:pic>
        <p:nvPicPr>
          <p:cNvPr descr="Birth-Order-Impact.jpg" id="884" name="Google Shape;884;p37"/>
          <p:cNvPicPr preferRelativeResize="0"/>
          <p:nvPr/>
        </p:nvPicPr>
        <p:blipFill rotWithShape="1">
          <a:blip r:embed="rId3">
            <a:alphaModFix/>
          </a:blip>
          <a:srcRect b="0" l="0" r="0" t="0"/>
          <a:stretch/>
        </p:blipFill>
        <p:spPr>
          <a:xfrm>
            <a:off x="0" y="-99392"/>
            <a:ext cx="6023992" cy="695739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82">
                                            <p:txEl>
                                              <p:pRg end="0" st="0"/>
                                            </p:txEl>
                                          </p:spTgt>
                                        </p:tgtEl>
                                        <p:attrNameLst>
                                          <p:attrName>style.visibility</p:attrName>
                                        </p:attrNameLst>
                                      </p:cBhvr>
                                      <p:to>
                                        <p:strVal val="visible"/>
                                      </p:to>
                                    </p:set>
                                    <p:animEffect filter="fade" transition="in">
                                      <p:cBhvr>
                                        <p:cTn dur="500"/>
                                        <p:tgtEl>
                                          <p:spTgt spid="88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82">
                                            <p:txEl>
                                              <p:pRg end="1" st="1"/>
                                            </p:txEl>
                                          </p:spTgt>
                                        </p:tgtEl>
                                        <p:attrNameLst>
                                          <p:attrName>style.visibility</p:attrName>
                                        </p:attrNameLst>
                                      </p:cBhvr>
                                      <p:to>
                                        <p:strVal val="visible"/>
                                      </p:to>
                                    </p:set>
                                    <p:animEffect filter="fade" transition="in">
                                      <p:cBhvr>
                                        <p:cTn dur="500"/>
                                        <p:tgtEl>
                                          <p:spTgt spid="88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82">
                                            <p:txEl>
                                              <p:pRg end="2" st="2"/>
                                            </p:txEl>
                                          </p:spTgt>
                                        </p:tgtEl>
                                        <p:attrNameLst>
                                          <p:attrName>style.visibility</p:attrName>
                                        </p:attrNameLst>
                                      </p:cBhvr>
                                      <p:to>
                                        <p:strVal val="visible"/>
                                      </p:to>
                                    </p:set>
                                    <p:animEffect filter="fade" transition="in">
                                      <p:cBhvr>
                                        <p:cTn dur="500"/>
                                        <p:tgtEl>
                                          <p:spTgt spid="882">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83">
                                            <p:txEl>
                                              <p:pRg end="0" st="0"/>
                                            </p:txEl>
                                          </p:spTgt>
                                        </p:tgtEl>
                                        <p:attrNameLst>
                                          <p:attrName>style.visibility</p:attrName>
                                        </p:attrNameLst>
                                      </p:cBhvr>
                                      <p:to>
                                        <p:strVal val="visible"/>
                                      </p:to>
                                    </p:set>
                                    <p:animEffect filter="fade" transition="in">
                                      <p:cBhvr>
                                        <p:cTn dur="500"/>
                                        <p:tgtEl>
                                          <p:spTgt spid="883">
                                            <p:txEl>
                                              <p:pRg end="0" st="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8" name="Shape 888"/>
        <p:cNvGrpSpPr/>
        <p:nvPr/>
      </p:nvGrpSpPr>
      <p:grpSpPr>
        <a:xfrm>
          <a:off x="0" y="0"/>
          <a:ext cx="0" cy="0"/>
          <a:chOff x="0" y="0"/>
          <a:chExt cx="0" cy="0"/>
        </a:xfrm>
      </p:grpSpPr>
      <p:sp>
        <p:nvSpPr>
          <p:cNvPr id="889" name="Google Shape;889;p38"/>
          <p:cNvSpPr txBox="1"/>
          <p:nvPr/>
        </p:nvSpPr>
        <p:spPr>
          <a:xfrm>
            <a:off x="5954695" y="980728"/>
            <a:ext cx="6237305" cy="489364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000000"/>
                </a:solidFill>
                <a:latin typeface="Arial"/>
                <a:ea typeface="Arial"/>
                <a:cs typeface="Arial"/>
                <a:sym typeface="Arial"/>
              </a:rPr>
              <a:t>In fact, the psychotherapist agrees that the family we grow up in—from the pre-natal environment, to early relationships with our caregivers, to where our family lives, to who are siblings are—shapes who we are and who we become. “</a:t>
            </a:r>
            <a:r>
              <a:rPr b="0" i="0" lang="en-US" sz="2400" u="none" cap="none" strike="noStrike">
                <a:solidFill>
                  <a:srgbClr val="FF0066"/>
                </a:solidFill>
                <a:latin typeface="Arial"/>
                <a:ea typeface="Arial"/>
                <a:cs typeface="Arial"/>
                <a:sym typeface="Arial"/>
              </a:rPr>
              <a:t>Birth order </a:t>
            </a:r>
            <a:r>
              <a:rPr b="0" i="0" lang="en-US" sz="2400" u="none" cap="none" strike="noStrike">
                <a:solidFill>
                  <a:srgbClr val="000000"/>
                </a:solidFill>
                <a:latin typeface="Arial"/>
                <a:ea typeface="Arial"/>
                <a:cs typeface="Arial"/>
                <a:sym typeface="Arial"/>
              </a:rPr>
              <a:t>makes a difference, but it is only one factor of our family experience and our life experience.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000000"/>
                </a:solidFill>
                <a:latin typeface="Arial"/>
                <a:ea typeface="Arial"/>
                <a:cs typeface="Arial"/>
                <a:sym typeface="Arial"/>
              </a:rPr>
              <a:t>The way </a:t>
            </a:r>
            <a:r>
              <a:rPr b="0" i="0" lang="en-US" sz="2400" u="none" cap="none" strike="noStrike">
                <a:solidFill>
                  <a:srgbClr val="FF0066"/>
                </a:solidFill>
                <a:latin typeface="Arial"/>
                <a:ea typeface="Arial"/>
                <a:cs typeface="Arial"/>
                <a:sym typeface="Arial"/>
              </a:rPr>
              <a:t>birth order </a:t>
            </a:r>
            <a:r>
              <a:rPr b="0" i="0" lang="en-US" sz="2400" u="none" cap="none" strike="noStrike">
                <a:solidFill>
                  <a:srgbClr val="000000"/>
                </a:solidFill>
                <a:latin typeface="Arial"/>
                <a:ea typeface="Arial"/>
                <a:cs typeface="Arial"/>
                <a:sym typeface="Arial"/>
              </a:rPr>
              <a:t>impacts career, according to research, pales in comparison to other factors like gender, or what zip code we were born in.</a:t>
            </a:r>
            <a:endParaRPr b="0" i="0" sz="2400" u="none" cap="none" strike="noStrike">
              <a:solidFill>
                <a:srgbClr val="000000"/>
              </a:solidFill>
              <a:latin typeface="Arial"/>
              <a:ea typeface="Arial"/>
              <a:cs typeface="Arial"/>
              <a:sym typeface="Arial"/>
            </a:endParaRPr>
          </a:p>
        </p:txBody>
      </p:sp>
      <p:pic>
        <p:nvPicPr>
          <p:cNvPr descr="1chinie-20130804.jpg" id="890" name="Google Shape;890;p38"/>
          <p:cNvPicPr preferRelativeResize="0"/>
          <p:nvPr/>
        </p:nvPicPr>
        <p:blipFill rotWithShape="1">
          <a:blip r:embed="rId3">
            <a:alphaModFix/>
          </a:blip>
          <a:srcRect b="0" l="0" r="0" t="0"/>
          <a:stretch/>
        </p:blipFill>
        <p:spPr>
          <a:xfrm>
            <a:off x="0" y="-4846"/>
            <a:ext cx="5879976" cy="686284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89">
                                            <p:txEl>
                                              <p:pRg end="0" st="0"/>
                                            </p:txEl>
                                          </p:spTgt>
                                        </p:tgtEl>
                                        <p:attrNameLst>
                                          <p:attrName>style.visibility</p:attrName>
                                        </p:attrNameLst>
                                      </p:cBhvr>
                                      <p:to>
                                        <p:strVal val="visible"/>
                                      </p:to>
                                    </p:set>
                                    <p:animEffect filter="fade" transition="in">
                                      <p:cBhvr>
                                        <p:cTn dur="500"/>
                                        <p:tgtEl>
                                          <p:spTgt spid="88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89">
                                            <p:txEl>
                                              <p:pRg end="1" st="1"/>
                                            </p:txEl>
                                          </p:spTgt>
                                        </p:tgtEl>
                                        <p:attrNameLst>
                                          <p:attrName>style.visibility</p:attrName>
                                        </p:attrNameLst>
                                      </p:cBhvr>
                                      <p:to>
                                        <p:strVal val="visible"/>
                                      </p:to>
                                    </p:set>
                                    <p:animEffect filter="fade" transition="in">
                                      <p:cBhvr>
                                        <p:cTn dur="500"/>
                                        <p:tgtEl>
                                          <p:spTgt spid="88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89">
                                            <p:txEl>
                                              <p:pRg end="2" st="2"/>
                                            </p:txEl>
                                          </p:spTgt>
                                        </p:tgtEl>
                                        <p:attrNameLst>
                                          <p:attrName>style.visibility</p:attrName>
                                        </p:attrNameLst>
                                      </p:cBhvr>
                                      <p:to>
                                        <p:strVal val="visible"/>
                                      </p:to>
                                    </p:set>
                                    <p:animEffect filter="fade" transition="in">
                                      <p:cBhvr>
                                        <p:cTn dur="500"/>
                                        <p:tgtEl>
                                          <p:spTgt spid="889">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4" name="Shape 894"/>
        <p:cNvGrpSpPr/>
        <p:nvPr/>
      </p:nvGrpSpPr>
      <p:grpSpPr>
        <a:xfrm>
          <a:off x="0" y="0"/>
          <a:ext cx="0" cy="0"/>
          <a:chOff x="0" y="0"/>
          <a:chExt cx="0" cy="0"/>
        </a:xfrm>
      </p:grpSpPr>
      <p:sp>
        <p:nvSpPr>
          <p:cNvPr id="895" name="Google Shape;895;p39"/>
          <p:cNvSpPr txBox="1"/>
          <p:nvPr/>
        </p:nvSpPr>
        <p:spPr>
          <a:xfrm>
            <a:off x="4915647" y="1380832"/>
            <a:ext cx="6724969" cy="415498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000000"/>
                </a:solidFill>
                <a:latin typeface="Arial"/>
                <a:ea typeface="Arial"/>
                <a:cs typeface="Arial"/>
                <a:sym typeface="Arial"/>
              </a:rPr>
              <a:t>Taking what we know about </a:t>
            </a:r>
            <a:r>
              <a:rPr b="1" i="0" lang="en-US" sz="2400" u="none" cap="none" strike="noStrike">
                <a:solidFill>
                  <a:srgbClr val="FF0066"/>
                </a:solidFill>
                <a:latin typeface="Arial"/>
                <a:ea typeface="Arial"/>
                <a:cs typeface="Arial"/>
                <a:sym typeface="Arial"/>
              </a:rPr>
              <a:t>birth order theory</a:t>
            </a:r>
            <a:r>
              <a:rPr b="0" i="0" lang="en-US" sz="2400" u="none" cap="none" strike="noStrike">
                <a:solidFill>
                  <a:srgbClr val="000000"/>
                </a:solidFill>
                <a:latin typeface="Arial"/>
                <a:ea typeface="Arial"/>
                <a:cs typeface="Arial"/>
                <a:sym typeface="Arial"/>
              </a:rPr>
              <a:t>, there’s definitely a chance that being </a:t>
            </a:r>
            <a:r>
              <a:rPr b="1" i="0" lang="en-US" sz="2400" u="none" cap="none" strike="noStrike">
                <a:solidFill>
                  <a:srgbClr val="FF0066"/>
                </a:solidFill>
                <a:latin typeface="Arial"/>
                <a:ea typeface="Arial"/>
                <a:cs typeface="Arial"/>
                <a:sym typeface="Arial"/>
              </a:rPr>
              <a:t>first-born </a:t>
            </a:r>
            <a:r>
              <a:rPr b="0" i="0" lang="en-US" sz="2400" u="none" cap="none" strike="noStrike">
                <a:solidFill>
                  <a:srgbClr val="000000"/>
                </a:solidFill>
                <a:latin typeface="Arial"/>
                <a:ea typeface="Arial"/>
                <a:cs typeface="Arial"/>
                <a:sym typeface="Arial"/>
              </a:rPr>
              <a:t>children had an impact on these billionaires’ career successes. </a:t>
            </a:r>
            <a:endParaRPr b="0"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000000"/>
                </a:solidFill>
                <a:latin typeface="Arial"/>
                <a:ea typeface="Arial"/>
                <a:cs typeface="Arial"/>
                <a:sym typeface="Arial"/>
              </a:rPr>
              <a:t>Perhaps it lit the fire under their seats in the first place. </a:t>
            </a:r>
            <a:endParaRPr b="0"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000000"/>
                </a:solidFill>
                <a:latin typeface="Arial"/>
                <a:ea typeface="Arial"/>
                <a:cs typeface="Arial"/>
                <a:sym typeface="Arial"/>
              </a:rPr>
              <a:t>But we also know that these icons had wildly different </a:t>
            </a:r>
            <a:r>
              <a:rPr b="1" i="0" lang="en-US" sz="2400" u="none" cap="none" strike="noStrike">
                <a:solidFill>
                  <a:srgbClr val="FF0066"/>
                </a:solidFill>
                <a:latin typeface="Arial"/>
                <a:ea typeface="Arial"/>
                <a:cs typeface="Arial"/>
                <a:sym typeface="Arial"/>
              </a:rPr>
              <a:t>upbringings, families, experiences</a:t>
            </a:r>
            <a:r>
              <a:rPr b="0" i="0" lang="en-US" sz="2400" u="none" cap="none" strike="noStrike">
                <a:solidFill>
                  <a:srgbClr val="000000"/>
                </a:solidFill>
                <a:latin typeface="Arial"/>
                <a:ea typeface="Arial"/>
                <a:cs typeface="Arial"/>
                <a:sym typeface="Arial"/>
              </a:rPr>
              <a:t> and </a:t>
            </a:r>
            <a:r>
              <a:rPr b="1" i="0" lang="en-US" sz="2400" u="none" cap="none" strike="noStrike">
                <a:solidFill>
                  <a:srgbClr val="FF0066"/>
                </a:solidFill>
                <a:latin typeface="Arial"/>
                <a:ea typeface="Arial"/>
                <a:cs typeface="Arial"/>
                <a:sym typeface="Arial"/>
              </a:rPr>
              <a:t>strengths</a:t>
            </a:r>
            <a:r>
              <a:rPr b="0" i="0" lang="en-US" sz="2400" u="none" cap="none" strike="noStrike">
                <a:solidFill>
                  <a:srgbClr val="000000"/>
                </a:solidFill>
                <a:latin typeface="Arial"/>
                <a:ea typeface="Arial"/>
                <a:cs typeface="Arial"/>
                <a:sym typeface="Arial"/>
              </a:rPr>
              <a:t> that would color their paths from birth to mogul status.</a:t>
            </a:r>
            <a:endParaRPr b="0" i="0" sz="2400" u="none" cap="none" strike="noStrike">
              <a:solidFill>
                <a:srgbClr val="000000"/>
              </a:solidFill>
              <a:latin typeface="Arial"/>
              <a:ea typeface="Arial"/>
              <a:cs typeface="Arial"/>
              <a:sym typeface="Arial"/>
            </a:endParaRPr>
          </a:p>
        </p:txBody>
      </p:sp>
      <p:sp>
        <p:nvSpPr>
          <p:cNvPr id="896" name="Google Shape;896;p39"/>
          <p:cNvSpPr txBox="1"/>
          <p:nvPr/>
        </p:nvSpPr>
        <p:spPr>
          <a:xfrm>
            <a:off x="5721811" y="6237312"/>
            <a:ext cx="6530381"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1" lang="en-US" sz="1800" u="sng" cap="none" strike="noStrike">
                <a:solidFill>
                  <a:srgbClr val="000000"/>
                </a:solidFill>
                <a:latin typeface="Arial"/>
                <a:ea typeface="Arial"/>
                <a:cs typeface="Arial"/>
                <a:sym typeface="Arial"/>
              </a:rPr>
              <a:t>“Nothing is set in stone—we can rewrite our stories any time.”</a:t>
            </a:r>
            <a:endParaRPr b="0" i="1" sz="1800" u="sng" cap="none" strike="noStrike">
              <a:solidFill>
                <a:srgbClr val="000000"/>
              </a:solidFill>
              <a:latin typeface="Arial"/>
              <a:ea typeface="Arial"/>
              <a:cs typeface="Arial"/>
              <a:sym typeface="Arial"/>
            </a:endParaRPr>
          </a:p>
        </p:txBody>
      </p:sp>
      <p:pic>
        <p:nvPicPr>
          <p:cNvPr descr="Capture d’écran 2021-10-26 à 10.35.39.png" id="897" name="Google Shape;897;p39"/>
          <p:cNvPicPr preferRelativeResize="0"/>
          <p:nvPr/>
        </p:nvPicPr>
        <p:blipFill rotWithShape="1">
          <a:blip r:embed="rId3">
            <a:alphaModFix/>
          </a:blip>
          <a:srcRect b="0" l="0" r="0" t="0"/>
          <a:stretch/>
        </p:blipFill>
        <p:spPr>
          <a:xfrm>
            <a:off x="485721" y="1700808"/>
            <a:ext cx="4171831" cy="374441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95"/>
                                        </p:tgtEl>
                                        <p:attrNameLst>
                                          <p:attrName>style.visibility</p:attrName>
                                        </p:attrNameLst>
                                      </p:cBhvr>
                                      <p:to>
                                        <p:strVal val="visible"/>
                                      </p:to>
                                    </p:set>
                                    <p:animEffect filter="fade" transition="in">
                                      <p:cBhvr>
                                        <p:cTn dur="1000"/>
                                        <p:tgtEl>
                                          <p:spTgt spid="89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96">
                                            <p:txEl>
                                              <p:pRg end="0" st="0"/>
                                            </p:txEl>
                                          </p:spTgt>
                                        </p:tgtEl>
                                        <p:attrNameLst>
                                          <p:attrName>style.visibility</p:attrName>
                                        </p:attrNameLst>
                                      </p:cBhvr>
                                      <p:to>
                                        <p:strVal val="visible"/>
                                      </p:to>
                                    </p:set>
                                    <p:animEffect filter="fade" transition="in">
                                      <p:cBhvr>
                                        <p:cTn dur="500"/>
                                        <p:tgtEl>
                                          <p:spTgt spid="896">
                                            <p:txEl>
                                              <p:pRg end="0" st="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1" name="Shape 901"/>
        <p:cNvGrpSpPr/>
        <p:nvPr/>
      </p:nvGrpSpPr>
      <p:grpSpPr>
        <a:xfrm>
          <a:off x="0" y="0"/>
          <a:ext cx="0" cy="0"/>
          <a:chOff x="0" y="0"/>
          <a:chExt cx="0" cy="0"/>
        </a:xfrm>
      </p:grpSpPr>
      <p:sp>
        <p:nvSpPr>
          <p:cNvPr id="902" name="Google Shape;902;p40"/>
          <p:cNvSpPr txBox="1"/>
          <p:nvPr/>
        </p:nvSpPr>
        <p:spPr>
          <a:xfrm>
            <a:off x="4799856" y="758308"/>
            <a:ext cx="7392144" cy="569386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0" i="0" lang="en-US" sz="2800" u="none" cap="none" strike="noStrike">
                <a:solidFill>
                  <a:srgbClr val="000000"/>
                </a:solidFill>
                <a:latin typeface="Arial"/>
                <a:ea typeface="Arial"/>
                <a:cs typeface="Arial"/>
                <a:sym typeface="Arial"/>
              </a:rPr>
              <a:t>If we categorize ourselves as leadership-oriented </a:t>
            </a:r>
            <a:r>
              <a:rPr b="0" i="0" lang="en-US" sz="2800" u="none" cap="none" strike="noStrike">
                <a:solidFill>
                  <a:srgbClr val="FF0066"/>
                </a:solidFill>
                <a:latin typeface="Arial"/>
                <a:ea typeface="Arial"/>
                <a:cs typeface="Arial"/>
                <a:sym typeface="Arial"/>
              </a:rPr>
              <a:t>first-borns </a:t>
            </a:r>
            <a:r>
              <a:rPr b="0" i="0" lang="en-US" sz="2800" u="none" cap="none" strike="noStrike">
                <a:solidFill>
                  <a:srgbClr val="000000"/>
                </a:solidFill>
                <a:latin typeface="Arial"/>
                <a:ea typeface="Arial"/>
                <a:cs typeface="Arial"/>
                <a:sym typeface="Arial"/>
              </a:rPr>
              <a:t>or entrepreneurial </a:t>
            </a:r>
            <a:r>
              <a:rPr b="0" i="0" lang="en-US" sz="2800" u="none" cap="none" strike="noStrike">
                <a:solidFill>
                  <a:srgbClr val="FF0066"/>
                </a:solidFill>
                <a:latin typeface="Arial"/>
                <a:ea typeface="Arial"/>
                <a:cs typeface="Arial"/>
                <a:sym typeface="Arial"/>
              </a:rPr>
              <a:t>last-borns</a:t>
            </a:r>
            <a:r>
              <a:rPr b="0" i="0" lang="en-US" sz="2800" u="none" cap="none" strike="noStrike">
                <a:solidFill>
                  <a:srgbClr val="000000"/>
                </a:solidFill>
                <a:latin typeface="Arial"/>
                <a:ea typeface="Arial"/>
                <a:cs typeface="Arial"/>
                <a:sym typeface="Arial"/>
              </a:rPr>
              <a:t>, it impacts how we see ourselves and how we play into those perceived traits.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t/>
            </a:r>
            <a:endParaRPr b="0" i="0" sz="2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rPr b="0" i="0" lang="en-US" sz="2800" u="none" cap="none" strike="noStrike">
                <a:solidFill>
                  <a:srgbClr val="000000"/>
                </a:solidFill>
                <a:latin typeface="Arial"/>
                <a:ea typeface="Arial"/>
                <a:cs typeface="Arial"/>
                <a:sym typeface="Arial"/>
              </a:rPr>
              <a:t>There’s also the </a:t>
            </a:r>
            <a:r>
              <a:rPr b="1" i="0" lang="en-US" sz="2800" u="none" cap="none" strike="noStrike">
                <a:solidFill>
                  <a:srgbClr val="FF0066"/>
                </a:solidFill>
                <a:latin typeface="Arial"/>
                <a:ea typeface="Arial"/>
                <a:cs typeface="Arial"/>
                <a:sym typeface="Arial"/>
              </a:rPr>
              <a:t>Pygmalion Effect</a:t>
            </a:r>
            <a:r>
              <a:rPr b="0" i="0" lang="en-US" sz="2800" u="none" cap="none" strike="noStrike">
                <a:solidFill>
                  <a:srgbClr val="000000"/>
                </a:solidFill>
                <a:latin typeface="Arial"/>
                <a:ea typeface="Arial"/>
                <a:cs typeface="Arial"/>
                <a:sym typeface="Arial"/>
              </a:rPr>
              <a:t>, where expectations from others—like caregivers and teachers—impact what we achieve. If you have a parent in your life who thinks you’re going to be the president, that could drastically impact your self-confidence compared to a child whose family doesn’t think they’re college-bound.</a:t>
            </a:r>
            <a:endParaRPr b="0" i="0" sz="2800" u="none" cap="none" strike="noStrike">
              <a:solidFill>
                <a:srgbClr val="000000"/>
              </a:solidFill>
              <a:latin typeface="Arial"/>
              <a:ea typeface="Arial"/>
              <a:cs typeface="Arial"/>
              <a:sym typeface="Arial"/>
            </a:endParaRPr>
          </a:p>
        </p:txBody>
      </p:sp>
      <p:pic>
        <p:nvPicPr>
          <p:cNvPr descr="high-expectations.jpeg" id="903" name="Google Shape;903;p40"/>
          <p:cNvPicPr preferRelativeResize="0"/>
          <p:nvPr/>
        </p:nvPicPr>
        <p:blipFill rotWithShape="1">
          <a:blip r:embed="rId3">
            <a:alphaModFix/>
          </a:blip>
          <a:srcRect b="0" l="0" r="0" t="0"/>
          <a:stretch/>
        </p:blipFill>
        <p:spPr>
          <a:xfrm>
            <a:off x="0" y="0"/>
            <a:ext cx="4824536" cy="6858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02"/>
                                        </p:tgtEl>
                                        <p:attrNameLst>
                                          <p:attrName>style.visibility</p:attrName>
                                        </p:attrNameLst>
                                      </p:cBhvr>
                                      <p:to>
                                        <p:strVal val="visible"/>
                                      </p:to>
                                    </p:set>
                                    <p:animEffect filter="fade" transition="in">
                                      <p:cBhvr>
                                        <p:cTn dur="1000"/>
                                        <p:tgtEl>
                                          <p:spTgt spid="902"/>
                                        </p:tgtEl>
                                      </p:cBhvr>
                                    </p:animEffect>
                                  </p:childTnLst>
                                </p:cTn>
                              </p:par>
                              <p:par>
                                <p:cTn fill="hold" nodeType="withEffect" presetClass="entr" presetID="10" presetSubtype="0">
                                  <p:stCondLst>
                                    <p:cond delay="0"/>
                                  </p:stCondLst>
                                  <p:childTnLst>
                                    <p:set>
                                      <p:cBhvr>
                                        <p:cTn dur="1" fill="hold">
                                          <p:stCondLst>
                                            <p:cond delay="0"/>
                                          </p:stCondLst>
                                        </p:cTn>
                                        <p:tgtEl>
                                          <p:spTgt spid="903"/>
                                        </p:tgtEl>
                                        <p:attrNameLst>
                                          <p:attrName>style.visibility</p:attrName>
                                        </p:attrNameLst>
                                      </p:cBhvr>
                                      <p:to>
                                        <p:strVal val="visible"/>
                                      </p:to>
                                    </p:set>
                                    <p:animEffect filter="fade" transition="in">
                                      <p:cBhvr>
                                        <p:cTn dur="1000"/>
                                        <p:tgtEl>
                                          <p:spTgt spid="90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6" name="Shape 506"/>
        <p:cNvGrpSpPr/>
        <p:nvPr/>
      </p:nvGrpSpPr>
      <p:grpSpPr>
        <a:xfrm>
          <a:off x="0" y="0"/>
          <a:ext cx="0" cy="0"/>
          <a:chOff x="0" y="0"/>
          <a:chExt cx="0" cy="0"/>
        </a:xfrm>
      </p:grpSpPr>
      <p:grpSp>
        <p:nvGrpSpPr>
          <p:cNvPr id="507" name="Google Shape;507;p5"/>
          <p:cNvGrpSpPr/>
          <p:nvPr/>
        </p:nvGrpSpPr>
        <p:grpSpPr>
          <a:xfrm>
            <a:off x="6831520" y="1773804"/>
            <a:ext cx="3584960" cy="1679433"/>
            <a:chOff x="1797648" y="951079"/>
            <a:chExt cx="3584960" cy="1679433"/>
          </a:xfrm>
        </p:grpSpPr>
        <p:sp>
          <p:nvSpPr>
            <p:cNvPr id="508" name="Google Shape;508;p5"/>
            <p:cNvSpPr txBox="1"/>
            <p:nvPr/>
          </p:nvSpPr>
          <p:spPr>
            <a:xfrm>
              <a:off x="1797648" y="951079"/>
              <a:ext cx="3488745" cy="338554"/>
            </a:xfrm>
            <a:prstGeom prst="rect">
              <a:avLst/>
            </a:prstGeom>
            <a:noFill/>
            <a:ln>
              <a:noFill/>
            </a:ln>
          </p:spPr>
          <p:txBody>
            <a:bodyPr anchorCtr="0" anchor="t" bIns="45700" lIns="108000" spcFirstLastPara="1" rIns="108000" wrap="square" tIns="45700">
              <a:spAutoFit/>
            </a:bodyPr>
            <a:lstStyle/>
            <a:p>
              <a:pPr indent="0" lvl="0" marL="0" marR="0" rtl="0" algn="l">
                <a:lnSpc>
                  <a:spcPct val="100000"/>
                </a:lnSpc>
                <a:spcBef>
                  <a:spcPts val="0"/>
                </a:spcBef>
                <a:spcAft>
                  <a:spcPts val="0"/>
                </a:spcAft>
                <a:buClr>
                  <a:srgbClr val="262626"/>
                </a:buClr>
                <a:buSzPts val="1600"/>
                <a:buFont typeface="Helvetica Neue"/>
                <a:buNone/>
              </a:pPr>
              <a:r>
                <a:rPr b="1" i="0" lang="en-US" sz="1600" u="none" cap="none" strike="noStrike">
                  <a:solidFill>
                    <a:srgbClr val="262626"/>
                  </a:solidFill>
                  <a:latin typeface="Helvetica Neue"/>
                  <a:ea typeface="Helvetica Neue"/>
                  <a:cs typeface="Helvetica Neue"/>
                  <a:sym typeface="Helvetica Neue"/>
                </a:rPr>
                <a:t>Birth order and career success</a:t>
              </a:r>
              <a:endParaRPr b="1" i="0" sz="1600" u="none" cap="none" strike="noStrike">
                <a:solidFill>
                  <a:srgbClr val="262626"/>
                </a:solidFill>
                <a:latin typeface="Helvetica Neue"/>
                <a:ea typeface="Helvetica Neue"/>
                <a:cs typeface="Helvetica Neue"/>
                <a:sym typeface="Helvetica Neue"/>
              </a:endParaRPr>
            </a:p>
          </p:txBody>
        </p:sp>
        <p:sp>
          <p:nvSpPr>
            <p:cNvPr id="509" name="Google Shape;509;p5"/>
            <p:cNvSpPr txBox="1"/>
            <p:nvPr/>
          </p:nvSpPr>
          <p:spPr>
            <a:xfrm>
              <a:off x="2147566" y="1337850"/>
              <a:ext cx="3235042" cy="1292662"/>
            </a:xfrm>
            <a:prstGeom prst="rect">
              <a:avLst/>
            </a:prstGeom>
            <a:noFill/>
            <a:ln>
              <a:noFill/>
            </a:ln>
          </p:spPr>
          <p:txBody>
            <a:bodyPr anchorCtr="0" anchor="t" bIns="45700" lIns="91425" spcFirstLastPara="1" rIns="91425" wrap="square" tIns="45700">
              <a:spAutoFit/>
            </a:bodyPr>
            <a:lstStyle/>
            <a:p>
              <a:pPr indent="-228600" lvl="0" marL="228600" marR="0" rtl="0" algn="l">
                <a:lnSpc>
                  <a:spcPct val="150000"/>
                </a:lnSpc>
                <a:spcBef>
                  <a:spcPts val="0"/>
                </a:spcBef>
                <a:spcAft>
                  <a:spcPts val="0"/>
                </a:spcAft>
                <a:buClr>
                  <a:srgbClr val="262626"/>
                </a:buClr>
                <a:buSzPts val="1200"/>
                <a:buFont typeface="Noto Sans"/>
                <a:buChar char="⮚"/>
              </a:pPr>
              <a:r>
                <a:rPr b="0" i="0" lang="en-US" sz="1200" u="none" cap="none" strike="noStrike">
                  <a:solidFill>
                    <a:srgbClr val="262626"/>
                  </a:solidFill>
                  <a:latin typeface="Helvetica Neue"/>
                  <a:ea typeface="Helvetica Neue"/>
                  <a:cs typeface="Helvetica Neue"/>
                  <a:sym typeface="Helvetica Neue"/>
                </a:rPr>
                <a:t>How does birth order impact career success</a:t>
              </a:r>
              <a:endParaRPr b="0" i="0" sz="1400" u="none" cap="none" strike="noStrike">
                <a:solidFill>
                  <a:srgbClr val="000000"/>
                </a:solidFill>
                <a:latin typeface="Arial"/>
                <a:ea typeface="Arial"/>
                <a:cs typeface="Arial"/>
                <a:sym typeface="Arial"/>
              </a:endParaRPr>
            </a:p>
            <a:p>
              <a:pPr indent="-228600" lvl="0" marL="228600" marR="0" rtl="0" algn="l">
                <a:lnSpc>
                  <a:spcPct val="150000"/>
                </a:lnSpc>
                <a:spcBef>
                  <a:spcPts val="0"/>
                </a:spcBef>
                <a:spcAft>
                  <a:spcPts val="0"/>
                </a:spcAft>
                <a:buClr>
                  <a:srgbClr val="262626"/>
                </a:buClr>
                <a:buSzPts val="1200"/>
                <a:buFont typeface="Noto Sans"/>
                <a:buChar char="⮚"/>
              </a:pPr>
              <a:r>
                <a:rPr b="0" i="0" lang="en-US" sz="1200" u="none" cap="none" strike="noStrike">
                  <a:solidFill>
                    <a:srgbClr val="262626"/>
                  </a:solidFill>
                  <a:latin typeface="Helvetica Neue"/>
                  <a:ea typeface="Helvetica Neue"/>
                  <a:cs typeface="Helvetica Neue"/>
                  <a:sym typeface="Helvetica Neue"/>
                </a:rPr>
                <a:t>The Pygmalion effect </a:t>
              </a:r>
              <a:endParaRPr b="0" i="0" sz="1400" u="none" cap="none" strike="noStrike">
                <a:solidFill>
                  <a:srgbClr val="000000"/>
                </a:solidFill>
                <a:latin typeface="Arial"/>
                <a:ea typeface="Arial"/>
                <a:cs typeface="Arial"/>
                <a:sym typeface="Arial"/>
              </a:endParaRPr>
            </a:p>
            <a:p>
              <a:pPr indent="-152400" lvl="0" marL="228600" marR="0" rtl="0" algn="l">
                <a:lnSpc>
                  <a:spcPct val="100000"/>
                </a:lnSpc>
                <a:spcBef>
                  <a:spcPts val="0"/>
                </a:spcBef>
                <a:spcAft>
                  <a:spcPts val="0"/>
                </a:spcAft>
                <a:buClr>
                  <a:srgbClr val="000000"/>
                </a:buClr>
                <a:buSzPts val="1200"/>
                <a:buFont typeface="Noto Sans"/>
                <a:buNone/>
              </a:pPr>
              <a:r>
                <a:t/>
              </a:r>
              <a:endParaRPr b="0" i="0" sz="1200" u="none" cap="none" strike="noStrike">
                <a:solidFill>
                  <a:srgbClr val="262626"/>
                </a:solidFill>
                <a:latin typeface="Helvetica Neue"/>
                <a:ea typeface="Helvetica Neue"/>
                <a:cs typeface="Helvetica Neue"/>
                <a:sym typeface="Helvetica Neue"/>
              </a:endParaRPr>
            </a:p>
            <a:p>
              <a:pPr indent="-152400" lvl="0" marL="228600" marR="0" rtl="0" algn="l">
                <a:lnSpc>
                  <a:spcPct val="100000"/>
                </a:lnSpc>
                <a:spcBef>
                  <a:spcPts val="0"/>
                </a:spcBef>
                <a:spcAft>
                  <a:spcPts val="0"/>
                </a:spcAft>
                <a:buClr>
                  <a:srgbClr val="000000"/>
                </a:buClr>
                <a:buSzPts val="1200"/>
                <a:buFont typeface="Noto Sans"/>
                <a:buNone/>
              </a:pPr>
              <a:r>
                <a:t/>
              </a:r>
              <a:endParaRPr b="0" i="0" sz="1200" u="none" cap="none" strike="noStrike">
                <a:solidFill>
                  <a:srgbClr val="262626"/>
                </a:solidFill>
                <a:latin typeface="Helvetica Neue"/>
                <a:ea typeface="Helvetica Neue"/>
                <a:cs typeface="Helvetica Neue"/>
                <a:sym typeface="Helvetica Neue"/>
              </a:endParaRPr>
            </a:p>
          </p:txBody>
        </p:sp>
      </p:grpSp>
      <p:cxnSp>
        <p:nvCxnSpPr>
          <p:cNvPr id="510" name="Google Shape;510;p5"/>
          <p:cNvCxnSpPr/>
          <p:nvPr/>
        </p:nvCxnSpPr>
        <p:spPr>
          <a:xfrm flipH="1" rot="10800000">
            <a:off x="6591734" y="2158524"/>
            <a:ext cx="4328802" cy="26860"/>
          </a:xfrm>
          <a:prstGeom prst="straightConnector1">
            <a:avLst/>
          </a:prstGeom>
          <a:noFill/>
          <a:ln cap="flat" cmpd="sng" w="25400">
            <a:solidFill>
              <a:schemeClr val="accent1"/>
            </a:solidFill>
            <a:prstDash val="solid"/>
            <a:round/>
            <a:headEnd len="sm" w="sm" type="none"/>
            <a:tailEnd len="med" w="med" type="oval"/>
          </a:ln>
        </p:spPr>
      </p:cxnSp>
      <p:sp>
        <p:nvSpPr>
          <p:cNvPr id="511" name="Google Shape;511;p5"/>
          <p:cNvSpPr/>
          <p:nvPr/>
        </p:nvSpPr>
        <p:spPr>
          <a:xfrm>
            <a:off x="5938968" y="1840130"/>
            <a:ext cx="652766" cy="652766"/>
          </a:xfrm>
          <a:prstGeom prst="rect">
            <a:avLst/>
          </a:prstGeom>
          <a:solidFill>
            <a:schemeClr val="lt1"/>
          </a:solid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700"/>
              <a:buFont typeface="Helvetica Neue"/>
              <a:buNone/>
            </a:pPr>
            <a:r>
              <a:t/>
            </a:r>
            <a:endParaRPr b="0" i="0" sz="2700" u="none" cap="none" strike="noStrike">
              <a:solidFill>
                <a:schemeClr val="lt1"/>
              </a:solidFill>
              <a:latin typeface="Helvetica Neue"/>
              <a:ea typeface="Helvetica Neue"/>
              <a:cs typeface="Helvetica Neue"/>
              <a:sym typeface="Helvetica Neue"/>
            </a:endParaRPr>
          </a:p>
        </p:txBody>
      </p:sp>
      <p:sp>
        <p:nvSpPr>
          <p:cNvPr id="512" name="Google Shape;512;p5"/>
          <p:cNvSpPr txBox="1"/>
          <p:nvPr/>
        </p:nvSpPr>
        <p:spPr>
          <a:xfrm>
            <a:off x="5978697" y="1950533"/>
            <a:ext cx="566763" cy="461665"/>
          </a:xfrm>
          <a:prstGeom prst="rect">
            <a:avLst/>
          </a:prstGeom>
          <a:noFill/>
          <a:ln>
            <a:noFill/>
          </a:ln>
        </p:spPr>
        <p:txBody>
          <a:bodyPr anchorCtr="0" anchor="t" bIns="45700" lIns="108000" spcFirstLastPara="1" rIns="108000" wrap="square" tIns="45700">
            <a:spAutoFit/>
          </a:bodyPr>
          <a:lstStyle/>
          <a:p>
            <a:pPr indent="0" lvl="0" marL="0" marR="0" rtl="0" algn="ctr">
              <a:lnSpc>
                <a:spcPct val="100000"/>
              </a:lnSpc>
              <a:spcBef>
                <a:spcPts val="0"/>
              </a:spcBef>
              <a:spcAft>
                <a:spcPts val="0"/>
              </a:spcAft>
              <a:buClr>
                <a:srgbClr val="262626"/>
              </a:buClr>
              <a:buSzPts val="2400"/>
              <a:buFont typeface="Helvetica Neue"/>
              <a:buNone/>
            </a:pPr>
            <a:r>
              <a:rPr b="1" i="0" lang="en-US" sz="2400" u="none" cap="none" strike="noStrike">
                <a:solidFill>
                  <a:srgbClr val="262626"/>
                </a:solidFill>
                <a:latin typeface="Helvetica Neue"/>
                <a:ea typeface="Helvetica Neue"/>
                <a:cs typeface="Helvetica Neue"/>
                <a:sym typeface="Helvetica Neue"/>
              </a:rPr>
              <a:t>04</a:t>
            </a:r>
            <a:endParaRPr b="1" i="0" sz="2400" u="none" cap="none" strike="noStrike">
              <a:solidFill>
                <a:srgbClr val="262626"/>
              </a:solidFill>
              <a:latin typeface="Helvetica Neue"/>
              <a:ea typeface="Helvetica Neue"/>
              <a:cs typeface="Helvetica Neue"/>
              <a:sym typeface="Helvetica Neue"/>
            </a:endParaRPr>
          </a:p>
        </p:txBody>
      </p:sp>
      <p:grpSp>
        <p:nvGrpSpPr>
          <p:cNvPr id="513" name="Google Shape;513;p5"/>
          <p:cNvGrpSpPr/>
          <p:nvPr/>
        </p:nvGrpSpPr>
        <p:grpSpPr>
          <a:xfrm>
            <a:off x="6831520" y="3306130"/>
            <a:ext cx="3488745" cy="789198"/>
            <a:chOff x="1797648" y="951079"/>
            <a:chExt cx="3488745" cy="789198"/>
          </a:xfrm>
        </p:grpSpPr>
        <p:sp>
          <p:nvSpPr>
            <p:cNvPr id="514" name="Google Shape;514;p5"/>
            <p:cNvSpPr txBox="1"/>
            <p:nvPr/>
          </p:nvSpPr>
          <p:spPr>
            <a:xfrm>
              <a:off x="1797648" y="951079"/>
              <a:ext cx="3488745" cy="338554"/>
            </a:xfrm>
            <a:prstGeom prst="rect">
              <a:avLst/>
            </a:prstGeom>
            <a:noFill/>
            <a:ln>
              <a:noFill/>
            </a:ln>
          </p:spPr>
          <p:txBody>
            <a:bodyPr anchorCtr="0" anchor="t" bIns="45700" lIns="108000" spcFirstLastPara="1" rIns="108000" wrap="square" tIns="45700">
              <a:spAutoFit/>
            </a:bodyPr>
            <a:lstStyle/>
            <a:p>
              <a:pPr indent="0" lvl="0" marL="0" marR="0" rtl="0" algn="l">
                <a:lnSpc>
                  <a:spcPct val="100000"/>
                </a:lnSpc>
                <a:spcBef>
                  <a:spcPts val="0"/>
                </a:spcBef>
                <a:spcAft>
                  <a:spcPts val="0"/>
                </a:spcAft>
                <a:buClr>
                  <a:srgbClr val="262626"/>
                </a:buClr>
                <a:buSzPts val="1600"/>
                <a:buFont typeface="Helvetica Neue"/>
                <a:buNone/>
              </a:pPr>
              <a:r>
                <a:rPr b="1" i="0" lang="en-US" sz="1600" u="none" cap="none" strike="noStrike">
                  <a:solidFill>
                    <a:srgbClr val="262626"/>
                  </a:solidFill>
                  <a:latin typeface="Helvetica Neue"/>
                  <a:ea typeface="Helvetica Neue"/>
                  <a:cs typeface="Helvetica Neue"/>
                  <a:sym typeface="Helvetica Neue"/>
                </a:rPr>
                <a:t>Birth order and health</a:t>
              </a:r>
              <a:endParaRPr b="1" i="0" sz="1600" u="none" cap="none" strike="noStrike">
                <a:solidFill>
                  <a:srgbClr val="262626"/>
                </a:solidFill>
                <a:latin typeface="Helvetica Neue"/>
                <a:ea typeface="Helvetica Neue"/>
                <a:cs typeface="Helvetica Neue"/>
                <a:sym typeface="Helvetica Neue"/>
              </a:endParaRPr>
            </a:p>
          </p:txBody>
        </p:sp>
        <p:sp>
          <p:nvSpPr>
            <p:cNvPr id="515" name="Google Shape;515;p5"/>
            <p:cNvSpPr txBox="1"/>
            <p:nvPr/>
          </p:nvSpPr>
          <p:spPr>
            <a:xfrm>
              <a:off x="2147566" y="1463278"/>
              <a:ext cx="3119026" cy="276999"/>
            </a:xfrm>
            <a:prstGeom prst="rect">
              <a:avLst/>
            </a:prstGeom>
            <a:noFill/>
            <a:ln>
              <a:noFill/>
            </a:ln>
          </p:spPr>
          <p:txBody>
            <a:bodyPr anchorCtr="0" anchor="t" bIns="45700" lIns="91425" spcFirstLastPara="1" rIns="91425" wrap="square" tIns="45700">
              <a:spAutoFit/>
            </a:bodyPr>
            <a:lstStyle/>
            <a:p>
              <a:pPr indent="-228600" lvl="0" marL="228600" marR="0" rtl="0" algn="l">
                <a:lnSpc>
                  <a:spcPct val="100000"/>
                </a:lnSpc>
                <a:spcBef>
                  <a:spcPts val="0"/>
                </a:spcBef>
                <a:spcAft>
                  <a:spcPts val="0"/>
                </a:spcAft>
                <a:buClr>
                  <a:srgbClr val="262626"/>
                </a:buClr>
                <a:buSzPts val="1200"/>
                <a:buFont typeface="Noto Sans"/>
                <a:buChar char="⮚"/>
              </a:pPr>
              <a:r>
                <a:rPr b="0" i="0" lang="en-US" sz="1200" u="none" cap="none" strike="noStrike">
                  <a:solidFill>
                    <a:srgbClr val="262626"/>
                  </a:solidFill>
                  <a:latin typeface="Helvetica Neue"/>
                  <a:ea typeface="Helvetica Neue"/>
                  <a:cs typeface="Helvetica Neue"/>
                  <a:sym typeface="Helvetica Neue"/>
                </a:rPr>
                <a:t>Birth order can predict health</a:t>
              </a:r>
              <a:endParaRPr b="0" i="0" sz="1200" u="none" cap="none" strike="noStrike">
                <a:solidFill>
                  <a:srgbClr val="262626"/>
                </a:solidFill>
                <a:latin typeface="Helvetica Neue"/>
                <a:ea typeface="Helvetica Neue"/>
                <a:cs typeface="Helvetica Neue"/>
                <a:sym typeface="Helvetica Neue"/>
              </a:endParaRPr>
            </a:p>
          </p:txBody>
        </p:sp>
      </p:grpSp>
      <p:cxnSp>
        <p:nvCxnSpPr>
          <p:cNvPr id="516" name="Google Shape;516;p5"/>
          <p:cNvCxnSpPr/>
          <p:nvPr/>
        </p:nvCxnSpPr>
        <p:spPr>
          <a:xfrm flipH="1" rot="10800000">
            <a:off x="6591734" y="3690850"/>
            <a:ext cx="4328802" cy="26860"/>
          </a:xfrm>
          <a:prstGeom prst="straightConnector1">
            <a:avLst/>
          </a:prstGeom>
          <a:noFill/>
          <a:ln cap="flat" cmpd="sng" w="25400">
            <a:solidFill>
              <a:srgbClr val="CC66FF"/>
            </a:solidFill>
            <a:prstDash val="solid"/>
            <a:round/>
            <a:headEnd len="sm" w="sm" type="none"/>
            <a:tailEnd len="med" w="med" type="oval"/>
          </a:ln>
        </p:spPr>
      </p:cxnSp>
      <p:sp>
        <p:nvSpPr>
          <p:cNvPr id="517" name="Google Shape;517;p5"/>
          <p:cNvSpPr/>
          <p:nvPr/>
        </p:nvSpPr>
        <p:spPr>
          <a:xfrm>
            <a:off x="5938968" y="3384541"/>
            <a:ext cx="652766" cy="652766"/>
          </a:xfrm>
          <a:prstGeom prst="rect">
            <a:avLst/>
          </a:prstGeom>
          <a:solidFill>
            <a:schemeClr val="lt1"/>
          </a:solidFill>
          <a:ln cap="flat" cmpd="sng" w="25400">
            <a:solidFill>
              <a:srgbClr val="CC66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700"/>
              <a:buFont typeface="Helvetica Neue"/>
              <a:buNone/>
            </a:pPr>
            <a:r>
              <a:t/>
            </a:r>
            <a:endParaRPr b="0" i="0" sz="2700" u="none" cap="none" strike="noStrike">
              <a:solidFill>
                <a:schemeClr val="lt1"/>
              </a:solidFill>
              <a:latin typeface="Helvetica Neue"/>
              <a:ea typeface="Helvetica Neue"/>
              <a:cs typeface="Helvetica Neue"/>
              <a:sym typeface="Helvetica Neue"/>
            </a:endParaRPr>
          </a:p>
        </p:txBody>
      </p:sp>
      <p:sp>
        <p:nvSpPr>
          <p:cNvPr id="518" name="Google Shape;518;p5"/>
          <p:cNvSpPr txBox="1"/>
          <p:nvPr/>
        </p:nvSpPr>
        <p:spPr>
          <a:xfrm>
            <a:off x="6033293" y="3482859"/>
            <a:ext cx="566763" cy="461665"/>
          </a:xfrm>
          <a:prstGeom prst="rect">
            <a:avLst/>
          </a:prstGeom>
          <a:noFill/>
          <a:ln>
            <a:noFill/>
          </a:ln>
        </p:spPr>
        <p:txBody>
          <a:bodyPr anchorCtr="0" anchor="t" bIns="45700" lIns="108000" spcFirstLastPara="1" rIns="108000" wrap="square" tIns="45700">
            <a:spAutoFit/>
          </a:bodyPr>
          <a:lstStyle/>
          <a:p>
            <a:pPr indent="0" lvl="0" marL="0" marR="0" rtl="0" algn="ctr">
              <a:lnSpc>
                <a:spcPct val="100000"/>
              </a:lnSpc>
              <a:spcBef>
                <a:spcPts val="0"/>
              </a:spcBef>
              <a:spcAft>
                <a:spcPts val="0"/>
              </a:spcAft>
              <a:buClr>
                <a:srgbClr val="262626"/>
              </a:buClr>
              <a:buSzPts val="2400"/>
              <a:buFont typeface="Helvetica Neue"/>
              <a:buNone/>
            </a:pPr>
            <a:r>
              <a:rPr b="1" i="0" lang="en-US" sz="2400" u="none" cap="none" strike="noStrike">
                <a:solidFill>
                  <a:srgbClr val="262626"/>
                </a:solidFill>
                <a:latin typeface="Helvetica Neue"/>
                <a:ea typeface="Helvetica Neue"/>
                <a:cs typeface="Helvetica Neue"/>
                <a:sym typeface="Helvetica Neue"/>
              </a:rPr>
              <a:t>05</a:t>
            </a:r>
            <a:endParaRPr b="1" i="0" sz="2400" u="none" cap="none" strike="noStrike">
              <a:solidFill>
                <a:srgbClr val="262626"/>
              </a:solidFill>
              <a:latin typeface="Helvetica Neue"/>
              <a:ea typeface="Helvetica Neue"/>
              <a:cs typeface="Helvetica Neue"/>
              <a:sym typeface="Helvetica Neue"/>
            </a:endParaRPr>
          </a:p>
        </p:txBody>
      </p:sp>
      <p:sp>
        <p:nvSpPr>
          <p:cNvPr id="519" name="Google Shape;519;p5"/>
          <p:cNvSpPr txBox="1"/>
          <p:nvPr/>
        </p:nvSpPr>
        <p:spPr>
          <a:xfrm>
            <a:off x="5938968" y="48145"/>
            <a:ext cx="3807069" cy="830997"/>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EE6CC1"/>
              </a:buClr>
              <a:buSzPts val="4800"/>
              <a:buFont typeface="Helvetica Neue"/>
              <a:buNone/>
            </a:pPr>
            <a:r>
              <a:rPr b="1" i="0" lang="en-US" sz="4800" u="none" cap="none" strike="noStrike">
                <a:solidFill>
                  <a:srgbClr val="EE6CC1"/>
                </a:solidFill>
                <a:latin typeface="Helvetica Neue"/>
                <a:ea typeface="Helvetica Neue"/>
                <a:cs typeface="Helvetica Neue"/>
                <a:sym typeface="Helvetica Neue"/>
              </a:rPr>
              <a:t>Outline</a:t>
            </a:r>
            <a:endParaRPr b="1" i="0" sz="4800" u="none" cap="none" strike="noStrike">
              <a:solidFill>
                <a:srgbClr val="EE6CC1"/>
              </a:solidFill>
              <a:latin typeface="Helvetica Neue"/>
              <a:ea typeface="Helvetica Neue"/>
              <a:cs typeface="Helvetica Neue"/>
              <a:sym typeface="Helvetica Neue"/>
            </a:endParaRPr>
          </a:p>
        </p:txBody>
      </p:sp>
      <p:sp>
        <p:nvSpPr>
          <p:cNvPr id="520" name="Google Shape;520;p5"/>
          <p:cNvSpPr txBox="1"/>
          <p:nvPr/>
        </p:nvSpPr>
        <p:spPr>
          <a:xfrm>
            <a:off x="11854601" y="6488672"/>
            <a:ext cx="337399" cy="369328"/>
          </a:xfrm>
          <a:prstGeom prst="rect">
            <a:avLst/>
          </a:prstGeom>
          <a:noFill/>
          <a:ln>
            <a:noFill/>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Clr>
                <a:srgbClr val="000000"/>
              </a:buClr>
              <a:buSzPts val="1800"/>
              <a:buFont typeface="Calibri"/>
              <a:buNone/>
            </a:pPr>
            <a:r>
              <a:rPr b="1" i="0" lang="en-US" sz="1800" u="none" cap="none" strike="noStrike">
                <a:solidFill>
                  <a:srgbClr val="000000"/>
                </a:solidFill>
                <a:latin typeface="Calibri"/>
                <a:ea typeface="Calibri"/>
                <a:cs typeface="Calibri"/>
                <a:sym typeface="Calibri"/>
              </a:rPr>
              <a:t>3</a:t>
            </a:r>
            <a:endParaRPr b="1" i="0" sz="1800" u="none" cap="none" strike="noStrike">
              <a:solidFill>
                <a:srgbClr val="000000"/>
              </a:solidFill>
              <a:latin typeface="Calibri"/>
              <a:ea typeface="Calibri"/>
              <a:cs typeface="Calibri"/>
              <a:sym typeface="Calibri"/>
            </a:endParaRPr>
          </a:p>
        </p:txBody>
      </p:sp>
    </p:spTree>
  </p:cSld>
  <p:clrMapOvr>
    <a:masterClrMapping/>
  </p:clrMapOvr>
  <p:transition spd="slow">
    <p:push/>
  </p:transition>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7" name="Shape 907"/>
        <p:cNvGrpSpPr/>
        <p:nvPr/>
      </p:nvGrpSpPr>
      <p:grpSpPr>
        <a:xfrm>
          <a:off x="0" y="0"/>
          <a:ext cx="0" cy="0"/>
          <a:chOff x="0" y="0"/>
          <a:chExt cx="0" cy="0"/>
        </a:xfrm>
      </p:grpSpPr>
      <p:sp>
        <p:nvSpPr>
          <p:cNvPr id="908" name="Google Shape;908;p41"/>
          <p:cNvSpPr txBox="1"/>
          <p:nvPr/>
        </p:nvSpPr>
        <p:spPr>
          <a:xfrm>
            <a:off x="5663952" y="1268760"/>
            <a:ext cx="6408712" cy="4515082"/>
          </a:xfrm>
          <a:prstGeom prst="rect">
            <a:avLst/>
          </a:prstGeom>
          <a:noFill/>
          <a:ln>
            <a:noFill/>
          </a:ln>
        </p:spPr>
        <p:txBody>
          <a:bodyPr anchorCtr="0" anchor="t" bIns="45700" lIns="91425" spcFirstLastPara="1" rIns="91425" wrap="square" tIns="45700">
            <a:spAutoFit/>
          </a:bodyPr>
          <a:lstStyle/>
          <a:p>
            <a:pPr indent="0" lvl="0" marL="0" marR="0" rtl="0" algn="ctr">
              <a:lnSpc>
                <a:spcPct val="130000"/>
              </a:lnSpc>
              <a:spcBef>
                <a:spcPts val="0"/>
              </a:spcBef>
              <a:spcAft>
                <a:spcPts val="0"/>
              </a:spcAft>
              <a:buClr>
                <a:srgbClr val="FF0066"/>
              </a:buClr>
              <a:buSzPts val="3600"/>
              <a:buFont typeface="Arial"/>
              <a:buNone/>
            </a:pPr>
            <a:r>
              <a:rPr b="1" i="0" lang="en-US" sz="3600" u="none" cap="none" strike="noStrike">
                <a:solidFill>
                  <a:srgbClr val="FF0066"/>
                </a:solidFill>
                <a:latin typeface="Arial"/>
                <a:ea typeface="Arial"/>
                <a:cs typeface="Arial"/>
                <a:sym typeface="Arial"/>
              </a:rPr>
              <a:t>The Pygmalion Effect</a:t>
            </a:r>
            <a:endParaRPr b="1" i="0" sz="3600" u="none" cap="none" strike="noStrike">
              <a:solidFill>
                <a:srgbClr val="FF0066"/>
              </a:solidFill>
              <a:latin typeface="Arial"/>
              <a:ea typeface="Arial"/>
              <a:cs typeface="Arial"/>
              <a:sym typeface="Arial"/>
            </a:endParaRPr>
          </a:p>
          <a:p>
            <a:pPr indent="0" lvl="0" marL="0" marR="0" rtl="0" algn="l">
              <a:lnSpc>
                <a:spcPct val="13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0" lvl="0" marL="0" marR="0" rtl="0" algn="l">
              <a:lnSpc>
                <a:spcPct val="130000"/>
              </a:lnSpc>
              <a:spcBef>
                <a:spcPts val="0"/>
              </a:spcBef>
              <a:spcAft>
                <a:spcPts val="0"/>
              </a:spcAft>
              <a:buClr>
                <a:srgbClr val="000000"/>
              </a:buClr>
              <a:buSzPts val="2400"/>
              <a:buFont typeface="Arial"/>
              <a:buNone/>
            </a:pPr>
            <a:r>
              <a:rPr b="0" i="0" lang="en-US" sz="2400" u="none" cap="none" strike="noStrike">
                <a:solidFill>
                  <a:srgbClr val="000000"/>
                </a:solidFill>
                <a:latin typeface="Arial"/>
                <a:ea typeface="Arial"/>
                <a:cs typeface="Arial"/>
                <a:sym typeface="Arial"/>
              </a:rPr>
              <a:t>The Pygmalion effect is a </a:t>
            </a:r>
            <a:r>
              <a:rPr b="1" i="0" lang="en-US" sz="2400" u="none" cap="none" strike="noStrike">
                <a:solidFill>
                  <a:srgbClr val="000000"/>
                </a:solidFill>
                <a:latin typeface="Arial"/>
                <a:ea typeface="Arial"/>
                <a:cs typeface="Arial"/>
                <a:sym typeface="Arial"/>
              </a:rPr>
              <a:t>psychological phenomenon that describes how expectations can modify behavior</a:t>
            </a:r>
            <a:r>
              <a:rPr b="0" i="0" lang="en-US" sz="2400" u="none" cap="none" strike="noStrike">
                <a:solidFill>
                  <a:srgbClr val="000000"/>
                </a:solidFill>
                <a:latin typeface="Arial"/>
                <a:ea typeface="Arial"/>
                <a:cs typeface="Arial"/>
                <a:sym typeface="Arial"/>
              </a:rPr>
              <a:t>. It provides evidence for the self-fulfilling prophecy, which is based on the idea that others' beliefs about us become true because their belief impacts how we behave.</a:t>
            </a:r>
            <a:endParaRPr b="0" i="0" sz="2400" u="none" cap="none" strike="noStrike">
              <a:solidFill>
                <a:srgbClr val="000000"/>
              </a:solidFill>
              <a:latin typeface="Arial"/>
              <a:ea typeface="Arial"/>
              <a:cs typeface="Arial"/>
              <a:sym typeface="Arial"/>
            </a:endParaRPr>
          </a:p>
        </p:txBody>
      </p:sp>
      <p:pic>
        <p:nvPicPr>
          <p:cNvPr descr="Capture d’écran 2021-10-26 à 11.37.34.png" id="909" name="Google Shape;909;p41"/>
          <p:cNvPicPr preferRelativeResize="0"/>
          <p:nvPr/>
        </p:nvPicPr>
        <p:blipFill rotWithShape="1">
          <a:blip r:embed="rId3">
            <a:alphaModFix/>
          </a:blip>
          <a:srcRect b="0" l="0" r="0" t="0"/>
          <a:stretch/>
        </p:blipFill>
        <p:spPr>
          <a:xfrm>
            <a:off x="0" y="-27384"/>
            <a:ext cx="5016500" cy="688538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08"/>
                                        </p:tgtEl>
                                        <p:attrNameLst>
                                          <p:attrName>style.visibility</p:attrName>
                                        </p:attrNameLst>
                                      </p:cBhvr>
                                      <p:to>
                                        <p:strVal val="visible"/>
                                      </p:to>
                                    </p:set>
                                    <p:animEffect filter="fade" transition="in">
                                      <p:cBhvr>
                                        <p:cTn dur="500"/>
                                        <p:tgtEl>
                                          <p:spTgt spid="908"/>
                                        </p:tgtEl>
                                      </p:cBhvr>
                                    </p:animEffect>
                                  </p:childTnLst>
                                </p:cTn>
                              </p:par>
                              <p:par>
                                <p:cTn fill="hold" nodeType="withEffect" presetClass="entr" presetID="10" presetSubtype="0">
                                  <p:stCondLst>
                                    <p:cond delay="0"/>
                                  </p:stCondLst>
                                  <p:childTnLst>
                                    <p:set>
                                      <p:cBhvr>
                                        <p:cTn dur="1" fill="hold">
                                          <p:stCondLst>
                                            <p:cond delay="0"/>
                                          </p:stCondLst>
                                        </p:cTn>
                                        <p:tgtEl>
                                          <p:spTgt spid="909"/>
                                        </p:tgtEl>
                                        <p:attrNameLst>
                                          <p:attrName>style.visibility</p:attrName>
                                        </p:attrNameLst>
                                      </p:cBhvr>
                                      <p:to>
                                        <p:strVal val="visible"/>
                                      </p:to>
                                    </p:set>
                                    <p:animEffect filter="fade" transition="in">
                                      <p:cBhvr>
                                        <p:cTn dur="500"/>
                                        <p:tgtEl>
                                          <p:spTgt spid="90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3" name="Shape 913"/>
        <p:cNvGrpSpPr/>
        <p:nvPr/>
      </p:nvGrpSpPr>
      <p:grpSpPr>
        <a:xfrm>
          <a:off x="0" y="0"/>
          <a:ext cx="0" cy="0"/>
          <a:chOff x="0" y="0"/>
          <a:chExt cx="0" cy="0"/>
        </a:xfrm>
      </p:grpSpPr>
      <p:sp>
        <p:nvSpPr>
          <p:cNvPr id="914" name="Google Shape;914;p42"/>
          <p:cNvSpPr txBox="1"/>
          <p:nvPr/>
        </p:nvSpPr>
        <p:spPr>
          <a:xfrm>
            <a:off x="5807968" y="1786421"/>
            <a:ext cx="6384032" cy="156966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chemeClr val="accent1"/>
              </a:buClr>
              <a:buSzPts val="3200"/>
              <a:buFont typeface="Arial"/>
              <a:buNone/>
            </a:pPr>
            <a:r>
              <a:rPr b="1" i="0" lang="en-US" sz="3200" u="none" cap="none" strike="noStrike">
                <a:solidFill>
                  <a:schemeClr val="accent1"/>
                </a:solidFill>
                <a:latin typeface="Arial"/>
                <a:ea typeface="Arial"/>
                <a:cs typeface="Arial"/>
                <a:sym typeface="Arial"/>
              </a:rPr>
              <a:t>How can a person use what they've learned growing up to find success in the workplace?</a:t>
            </a:r>
            <a:endParaRPr b="0" i="0" sz="1400" u="none" cap="none" strike="noStrike">
              <a:solidFill>
                <a:srgbClr val="000000"/>
              </a:solidFill>
              <a:latin typeface="Arial"/>
              <a:ea typeface="Arial"/>
              <a:cs typeface="Arial"/>
              <a:sym typeface="Arial"/>
            </a:endParaRPr>
          </a:p>
        </p:txBody>
      </p:sp>
      <p:sp>
        <p:nvSpPr>
          <p:cNvPr id="915" name="Google Shape;915;p42"/>
          <p:cNvSpPr txBox="1"/>
          <p:nvPr/>
        </p:nvSpPr>
        <p:spPr>
          <a:xfrm>
            <a:off x="11854601" y="6488672"/>
            <a:ext cx="337399" cy="369328"/>
          </a:xfrm>
          <a:prstGeom prst="rect">
            <a:avLst/>
          </a:prstGeom>
          <a:noFill/>
          <a:ln>
            <a:noFill/>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rgbClr val="000000"/>
                </a:solidFill>
                <a:latin typeface="Arial"/>
                <a:ea typeface="Arial"/>
                <a:cs typeface="Arial"/>
                <a:sym typeface="Arial"/>
              </a:rPr>
              <a:t>4</a:t>
            </a:r>
            <a:endParaRPr b="1" i="0" sz="1800" u="none" cap="none" strike="noStrike">
              <a:solidFill>
                <a:srgbClr val="000000"/>
              </a:solidFill>
              <a:latin typeface="Arial"/>
              <a:ea typeface="Arial"/>
              <a:cs typeface="Arial"/>
              <a:sym typeface="Arial"/>
            </a:endParaRPr>
          </a:p>
        </p:txBody>
      </p:sp>
    </p:spTree>
  </p:cSld>
  <p:clrMapOvr>
    <a:masterClrMapping/>
  </p:clrMapOvr>
  <p:transition spd="slow">
    <p:push/>
  </p:transition>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9" name="Shape 919"/>
        <p:cNvGrpSpPr/>
        <p:nvPr/>
      </p:nvGrpSpPr>
      <p:grpSpPr>
        <a:xfrm>
          <a:off x="0" y="0"/>
          <a:ext cx="0" cy="0"/>
          <a:chOff x="0" y="0"/>
          <a:chExt cx="0" cy="0"/>
        </a:xfrm>
      </p:grpSpPr>
      <p:sp>
        <p:nvSpPr>
          <p:cNvPr id="920" name="Google Shape;920;p43"/>
          <p:cNvSpPr txBox="1"/>
          <p:nvPr/>
        </p:nvSpPr>
        <p:spPr>
          <a:xfrm>
            <a:off x="4583832" y="116632"/>
            <a:ext cx="6566011" cy="5940088"/>
          </a:xfrm>
          <a:prstGeom prst="rect">
            <a:avLst/>
          </a:prstGeom>
          <a:noFill/>
          <a:ln>
            <a:noFill/>
          </a:ln>
        </p:spPr>
        <p:txBody>
          <a:bodyPr anchorCtr="0" anchor="t" bIns="45700" lIns="91425" spcFirstLastPara="1" rIns="91425" wrap="square" tIns="45700">
            <a:spAutoFit/>
          </a:bodyPr>
          <a:lstStyle/>
          <a:p>
            <a:pPr indent="-342900" lvl="0" marL="342900" marR="0" rtl="0" algn="l">
              <a:lnSpc>
                <a:spcPct val="100000"/>
              </a:lnSpc>
              <a:spcBef>
                <a:spcPts val="0"/>
              </a:spcBef>
              <a:spcAft>
                <a:spcPts val="0"/>
              </a:spcAft>
              <a:buClr>
                <a:srgbClr val="000000"/>
              </a:buClr>
              <a:buSzPts val="2000"/>
              <a:buFont typeface="Arial"/>
              <a:buChar char="•"/>
            </a:pPr>
            <a:r>
              <a:rPr b="0" i="0" lang="en-US" sz="2000" u="none" cap="none" strike="noStrike">
                <a:solidFill>
                  <a:srgbClr val="000000"/>
                </a:solidFill>
                <a:latin typeface="Arial"/>
                <a:ea typeface="Arial"/>
                <a:cs typeface="Arial"/>
                <a:sym typeface="Arial"/>
              </a:rPr>
              <a:t>Start with strengths related your career, but also go back to the strengths you showed in your family: </a:t>
            </a:r>
            <a:endParaRPr b="0" i="0" sz="1400" u="none" cap="none" strike="noStrike">
              <a:solidFill>
                <a:srgbClr val="000000"/>
              </a:solidFill>
              <a:latin typeface="Arial"/>
              <a:ea typeface="Arial"/>
              <a:cs typeface="Arial"/>
              <a:sym typeface="Arial"/>
            </a:endParaRPr>
          </a:p>
          <a:p>
            <a:pPr indent="-215900" lvl="0" marL="34290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rgbClr val="000000"/>
              </a:buClr>
              <a:buSzPts val="2000"/>
              <a:buFont typeface="Arial"/>
              <a:buChar char="•"/>
            </a:pPr>
            <a:r>
              <a:rPr b="0" i="0" lang="en-US" sz="2000" u="none" cap="none" strike="noStrike">
                <a:solidFill>
                  <a:srgbClr val="000000"/>
                </a:solidFill>
                <a:latin typeface="Arial"/>
                <a:ea typeface="Arial"/>
                <a:cs typeface="Arial"/>
                <a:sym typeface="Arial"/>
              </a:rPr>
              <a:t>A prototypical </a:t>
            </a:r>
            <a:r>
              <a:rPr b="1" i="0" lang="en-US" sz="2000" u="none" cap="none" strike="noStrike">
                <a:solidFill>
                  <a:srgbClr val="FF0066"/>
                </a:solidFill>
                <a:latin typeface="Arial"/>
                <a:ea typeface="Arial"/>
                <a:cs typeface="Arial"/>
                <a:sym typeface="Arial"/>
              </a:rPr>
              <a:t>eldest</a:t>
            </a:r>
            <a:r>
              <a:rPr b="0" i="0" lang="en-US" sz="2000" u="none" cap="none" strike="noStrike">
                <a:solidFill>
                  <a:srgbClr val="000000"/>
                </a:solidFill>
                <a:latin typeface="Arial"/>
                <a:ea typeface="Arial"/>
                <a:cs typeface="Arial"/>
                <a:sym typeface="Arial"/>
              </a:rPr>
              <a:t> child will have some leadership skills. </a:t>
            </a:r>
            <a:endParaRPr b="0" i="0" sz="1400" u="none" cap="none" strike="noStrike">
              <a:solidFill>
                <a:srgbClr val="000000"/>
              </a:solidFill>
              <a:latin typeface="Arial"/>
              <a:ea typeface="Arial"/>
              <a:cs typeface="Arial"/>
              <a:sym typeface="Arial"/>
            </a:endParaRPr>
          </a:p>
          <a:p>
            <a:pPr indent="-215900" lvl="0" marL="34290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rgbClr val="000000"/>
              </a:buClr>
              <a:buSzPts val="2000"/>
              <a:buFont typeface="Arial"/>
              <a:buChar char="•"/>
            </a:pPr>
            <a:r>
              <a:rPr b="0" i="0" lang="en-US" sz="2000" u="none" cap="none" strike="noStrike">
                <a:solidFill>
                  <a:srgbClr val="000000"/>
                </a:solidFill>
                <a:latin typeface="Arial"/>
                <a:ea typeface="Arial"/>
                <a:cs typeface="Arial"/>
                <a:sym typeface="Arial"/>
              </a:rPr>
              <a:t>A prototypical </a:t>
            </a:r>
            <a:r>
              <a:rPr b="1" i="0" lang="en-US" sz="2000" u="none" cap="none" strike="noStrike">
                <a:solidFill>
                  <a:srgbClr val="FF0066"/>
                </a:solidFill>
                <a:latin typeface="Arial"/>
                <a:ea typeface="Arial"/>
                <a:cs typeface="Arial"/>
                <a:sym typeface="Arial"/>
              </a:rPr>
              <a:t>youngest</a:t>
            </a:r>
            <a:r>
              <a:rPr b="0" i="0" lang="en-US" sz="2000" u="none" cap="none" strike="noStrike">
                <a:solidFill>
                  <a:srgbClr val="000000"/>
                </a:solidFill>
                <a:latin typeface="Arial"/>
                <a:ea typeface="Arial"/>
                <a:cs typeface="Arial"/>
                <a:sym typeface="Arial"/>
              </a:rPr>
              <a:t> child will know how to march to the beat of their own drum. </a:t>
            </a:r>
            <a:endParaRPr b="0" i="0" sz="1400" u="none" cap="none" strike="noStrike">
              <a:solidFill>
                <a:srgbClr val="000000"/>
              </a:solidFill>
              <a:latin typeface="Arial"/>
              <a:ea typeface="Arial"/>
              <a:cs typeface="Arial"/>
              <a:sym typeface="Arial"/>
            </a:endParaRPr>
          </a:p>
          <a:p>
            <a:pPr indent="-215900" lvl="0" marL="34290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rgbClr val="000000"/>
              </a:buClr>
              <a:buSzPts val="2000"/>
              <a:buFont typeface="Arial"/>
              <a:buChar char="•"/>
            </a:pPr>
            <a:r>
              <a:rPr b="0" i="0" lang="en-US" sz="2000" u="none" cap="none" strike="noStrike">
                <a:solidFill>
                  <a:srgbClr val="000000"/>
                </a:solidFill>
                <a:latin typeface="Arial"/>
                <a:ea typeface="Arial"/>
                <a:cs typeface="Arial"/>
                <a:sym typeface="Arial"/>
              </a:rPr>
              <a:t>A prototypical </a:t>
            </a:r>
            <a:r>
              <a:rPr b="1" i="0" lang="en-US" sz="2000" u="none" cap="none" strike="noStrike">
                <a:solidFill>
                  <a:srgbClr val="FF0066"/>
                </a:solidFill>
                <a:latin typeface="Arial"/>
                <a:ea typeface="Arial"/>
                <a:cs typeface="Arial"/>
                <a:sym typeface="Arial"/>
              </a:rPr>
              <a:t>middle</a:t>
            </a:r>
            <a:r>
              <a:rPr b="0" i="0" lang="en-US" sz="2000" u="none" cap="none" strike="noStrike">
                <a:solidFill>
                  <a:srgbClr val="000000"/>
                </a:solidFill>
                <a:latin typeface="Arial"/>
                <a:ea typeface="Arial"/>
                <a:cs typeface="Arial"/>
                <a:sym typeface="Arial"/>
              </a:rPr>
              <a:t> child will be a great peacemaker.</a:t>
            </a:r>
            <a:endParaRPr b="0" i="0" sz="1400" u="none" cap="none" strike="noStrike">
              <a:solidFill>
                <a:srgbClr val="000000"/>
              </a:solidFill>
              <a:latin typeface="Arial"/>
              <a:ea typeface="Arial"/>
              <a:cs typeface="Arial"/>
              <a:sym typeface="Arial"/>
            </a:endParaRPr>
          </a:p>
          <a:p>
            <a:pPr indent="-215900" lvl="0" marL="34290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rgbClr val="000000"/>
              </a:buClr>
              <a:buSzPts val="2000"/>
              <a:buFont typeface="Arial"/>
              <a:buChar char="•"/>
            </a:pPr>
            <a:r>
              <a:rPr b="0" i="0" lang="en-US" sz="2000" u="none" cap="none" strike="noStrike">
                <a:solidFill>
                  <a:srgbClr val="000000"/>
                </a:solidFill>
                <a:latin typeface="Arial"/>
                <a:ea typeface="Arial"/>
                <a:cs typeface="Arial"/>
                <a:sym typeface="Arial"/>
              </a:rPr>
              <a:t>Identify the strengths you showed even as youth in your family and use them when you’re serving tables, managing a team or preparing a presentation. </a:t>
            </a:r>
            <a:endParaRPr b="0" i="0" sz="1400" u="none" cap="none" strike="noStrike">
              <a:solidFill>
                <a:srgbClr val="000000"/>
              </a:solidFill>
              <a:latin typeface="Arial"/>
              <a:ea typeface="Arial"/>
              <a:cs typeface="Arial"/>
              <a:sym typeface="Arial"/>
            </a:endParaRPr>
          </a:p>
          <a:p>
            <a:pPr indent="-215900" lvl="0" marL="34290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rgbClr val="000000"/>
              </a:buClr>
              <a:buSzPts val="2000"/>
              <a:buFont typeface="Arial"/>
              <a:buChar char="•"/>
            </a:pPr>
            <a:r>
              <a:rPr b="0" i="0" lang="en-US" sz="2000" u="none" cap="none" strike="noStrike">
                <a:solidFill>
                  <a:srgbClr val="000000"/>
                </a:solidFill>
                <a:latin typeface="Arial"/>
                <a:ea typeface="Arial"/>
                <a:cs typeface="Arial"/>
                <a:sym typeface="Arial"/>
              </a:rPr>
              <a:t>These strengths may feel so natural to you that you dismiss them. Don’t. These are valuable tools in your career toolbox.</a:t>
            </a:r>
            <a:endParaRPr b="0" i="0" sz="20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20">
                                            <p:txEl>
                                              <p:pRg end="0" st="0"/>
                                            </p:txEl>
                                          </p:spTgt>
                                        </p:tgtEl>
                                        <p:attrNameLst>
                                          <p:attrName>style.visibility</p:attrName>
                                        </p:attrNameLst>
                                      </p:cBhvr>
                                      <p:to>
                                        <p:strVal val="visible"/>
                                      </p:to>
                                    </p:set>
                                    <p:animEffect filter="fade" transition="in">
                                      <p:cBhvr>
                                        <p:cTn dur="1000"/>
                                        <p:tgtEl>
                                          <p:spTgt spid="92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20">
                                            <p:txEl>
                                              <p:pRg end="1" st="1"/>
                                            </p:txEl>
                                          </p:spTgt>
                                        </p:tgtEl>
                                        <p:attrNameLst>
                                          <p:attrName>style.visibility</p:attrName>
                                        </p:attrNameLst>
                                      </p:cBhvr>
                                      <p:to>
                                        <p:strVal val="visible"/>
                                      </p:to>
                                    </p:set>
                                    <p:animEffect filter="fade" transition="in">
                                      <p:cBhvr>
                                        <p:cTn dur="1000"/>
                                        <p:tgtEl>
                                          <p:spTgt spid="92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20">
                                            <p:txEl>
                                              <p:pRg end="2" st="2"/>
                                            </p:txEl>
                                          </p:spTgt>
                                        </p:tgtEl>
                                        <p:attrNameLst>
                                          <p:attrName>style.visibility</p:attrName>
                                        </p:attrNameLst>
                                      </p:cBhvr>
                                      <p:to>
                                        <p:strVal val="visible"/>
                                      </p:to>
                                    </p:set>
                                    <p:animEffect filter="fade" transition="in">
                                      <p:cBhvr>
                                        <p:cTn dur="1000"/>
                                        <p:tgtEl>
                                          <p:spTgt spid="920">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20">
                                            <p:txEl>
                                              <p:pRg end="3" st="3"/>
                                            </p:txEl>
                                          </p:spTgt>
                                        </p:tgtEl>
                                        <p:attrNameLst>
                                          <p:attrName>style.visibility</p:attrName>
                                        </p:attrNameLst>
                                      </p:cBhvr>
                                      <p:to>
                                        <p:strVal val="visible"/>
                                      </p:to>
                                    </p:set>
                                    <p:animEffect filter="fade" transition="in">
                                      <p:cBhvr>
                                        <p:cTn dur="1000"/>
                                        <p:tgtEl>
                                          <p:spTgt spid="920">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20">
                                            <p:txEl>
                                              <p:pRg end="4" st="4"/>
                                            </p:txEl>
                                          </p:spTgt>
                                        </p:tgtEl>
                                        <p:attrNameLst>
                                          <p:attrName>style.visibility</p:attrName>
                                        </p:attrNameLst>
                                      </p:cBhvr>
                                      <p:to>
                                        <p:strVal val="visible"/>
                                      </p:to>
                                    </p:set>
                                    <p:animEffect filter="fade" transition="in">
                                      <p:cBhvr>
                                        <p:cTn dur="1000"/>
                                        <p:tgtEl>
                                          <p:spTgt spid="920">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20">
                                            <p:txEl>
                                              <p:pRg end="5" st="5"/>
                                            </p:txEl>
                                          </p:spTgt>
                                        </p:tgtEl>
                                        <p:attrNameLst>
                                          <p:attrName>style.visibility</p:attrName>
                                        </p:attrNameLst>
                                      </p:cBhvr>
                                      <p:to>
                                        <p:strVal val="visible"/>
                                      </p:to>
                                    </p:set>
                                    <p:animEffect filter="fade" transition="in">
                                      <p:cBhvr>
                                        <p:cTn dur="1000"/>
                                        <p:tgtEl>
                                          <p:spTgt spid="920">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20">
                                            <p:txEl>
                                              <p:pRg end="6" st="6"/>
                                            </p:txEl>
                                          </p:spTgt>
                                        </p:tgtEl>
                                        <p:attrNameLst>
                                          <p:attrName>style.visibility</p:attrName>
                                        </p:attrNameLst>
                                      </p:cBhvr>
                                      <p:to>
                                        <p:strVal val="visible"/>
                                      </p:to>
                                    </p:set>
                                    <p:animEffect filter="fade" transition="in">
                                      <p:cBhvr>
                                        <p:cTn dur="1000"/>
                                        <p:tgtEl>
                                          <p:spTgt spid="920">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20">
                                            <p:txEl>
                                              <p:pRg end="7" st="7"/>
                                            </p:txEl>
                                          </p:spTgt>
                                        </p:tgtEl>
                                        <p:attrNameLst>
                                          <p:attrName>style.visibility</p:attrName>
                                        </p:attrNameLst>
                                      </p:cBhvr>
                                      <p:to>
                                        <p:strVal val="visible"/>
                                      </p:to>
                                    </p:set>
                                    <p:animEffect filter="fade" transition="in">
                                      <p:cBhvr>
                                        <p:cTn dur="1000"/>
                                        <p:tgtEl>
                                          <p:spTgt spid="920">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20">
                                            <p:txEl>
                                              <p:pRg end="8" st="8"/>
                                            </p:txEl>
                                          </p:spTgt>
                                        </p:tgtEl>
                                        <p:attrNameLst>
                                          <p:attrName>style.visibility</p:attrName>
                                        </p:attrNameLst>
                                      </p:cBhvr>
                                      <p:to>
                                        <p:strVal val="visible"/>
                                      </p:to>
                                    </p:set>
                                    <p:animEffect filter="fade" transition="in">
                                      <p:cBhvr>
                                        <p:cTn dur="1000"/>
                                        <p:tgtEl>
                                          <p:spTgt spid="920">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20">
                                            <p:txEl>
                                              <p:pRg end="9" st="9"/>
                                            </p:txEl>
                                          </p:spTgt>
                                        </p:tgtEl>
                                        <p:attrNameLst>
                                          <p:attrName>style.visibility</p:attrName>
                                        </p:attrNameLst>
                                      </p:cBhvr>
                                      <p:to>
                                        <p:strVal val="visible"/>
                                      </p:to>
                                    </p:set>
                                    <p:animEffect filter="fade" transition="in">
                                      <p:cBhvr>
                                        <p:cTn dur="1000"/>
                                        <p:tgtEl>
                                          <p:spTgt spid="920">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20">
                                            <p:txEl>
                                              <p:pRg end="10" st="10"/>
                                            </p:txEl>
                                          </p:spTgt>
                                        </p:tgtEl>
                                        <p:attrNameLst>
                                          <p:attrName>style.visibility</p:attrName>
                                        </p:attrNameLst>
                                      </p:cBhvr>
                                      <p:to>
                                        <p:strVal val="visible"/>
                                      </p:to>
                                    </p:set>
                                    <p:animEffect filter="fade" transition="in">
                                      <p:cBhvr>
                                        <p:cTn dur="1000"/>
                                        <p:tgtEl>
                                          <p:spTgt spid="920">
                                            <p:txEl>
                                              <p:pRg end="10" st="1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4" name="Shape 924"/>
        <p:cNvGrpSpPr/>
        <p:nvPr/>
      </p:nvGrpSpPr>
      <p:grpSpPr>
        <a:xfrm>
          <a:off x="0" y="0"/>
          <a:ext cx="0" cy="0"/>
          <a:chOff x="0" y="0"/>
          <a:chExt cx="0" cy="0"/>
        </a:xfrm>
      </p:grpSpPr>
      <p:sp>
        <p:nvSpPr>
          <p:cNvPr id="925" name="Google Shape;925;p44"/>
          <p:cNvSpPr txBox="1"/>
          <p:nvPr/>
        </p:nvSpPr>
        <p:spPr>
          <a:xfrm>
            <a:off x="4583832" y="1844824"/>
            <a:ext cx="5561970" cy="304698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000000"/>
                </a:solidFill>
                <a:latin typeface="Arial"/>
                <a:ea typeface="Arial"/>
                <a:cs typeface="Arial"/>
                <a:sym typeface="Arial"/>
              </a:rPr>
              <a:t>Another interesting study found strong links between </a:t>
            </a:r>
            <a:r>
              <a:rPr b="1" i="0" lang="en-US" sz="2400" u="none" cap="none" strike="noStrike">
                <a:solidFill>
                  <a:srgbClr val="FF0066"/>
                </a:solidFill>
                <a:latin typeface="Arial"/>
                <a:ea typeface="Arial"/>
                <a:cs typeface="Arial"/>
                <a:sym typeface="Arial"/>
              </a:rPr>
              <a:t>birth order </a:t>
            </a:r>
            <a:r>
              <a:rPr b="0" i="0" lang="en-US" sz="2400" u="none" cap="none" strike="noStrike">
                <a:solidFill>
                  <a:srgbClr val="000000"/>
                </a:solidFill>
                <a:latin typeface="Arial"/>
                <a:ea typeface="Arial"/>
                <a:cs typeface="Arial"/>
                <a:sym typeface="Arial"/>
              </a:rPr>
              <a:t>and </a:t>
            </a:r>
            <a:r>
              <a:rPr b="0" i="0" lang="en-US" sz="2400" u="none" cap="none" strike="noStrike">
                <a:solidFill>
                  <a:srgbClr val="FF0066"/>
                </a:solidFill>
                <a:latin typeface="Arial"/>
                <a:ea typeface="Arial"/>
                <a:cs typeface="Arial"/>
                <a:sym typeface="Arial"/>
              </a:rPr>
              <a:t>career choice: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000000"/>
                </a:solidFill>
                <a:latin typeface="Arial"/>
                <a:ea typeface="Arial"/>
                <a:cs typeface="Arial"/>
                <a:sym typeface="Arial"/>
              </a:rPr>
              <a:t>The research conducted over the last month has shown that birth order is a significant factor in determining employment role types between siblings.</a:t>
            </a:r>
            <a:endParaRPr b="0" i="0" sz="2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25"/>
                                        </p:tgtEl>
                                        <p:attrNameLst>
                                          <p:attrName>style.visibility</p:attrName>
                                        </p:attrNameLst>
                                      </p:cBhvr>
                                      <p:to>
                                        <p:strVal val="visible"/>
                                      </p:to>
                                    </p:set>
                                    <p:animEffect filter="fade" transition="in">
                                      <p:cBhvr>
                                        <p:cTn dur="1000"/>
                                        <p:tgtEl>
                                          <p:spTgt spid="92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9" name="Shape 929"/>
        <p:cNvGrpSpPr/>
        <p:nvPr/>
      </p:nvGrpSpPr>
      <p:grpSpPr>
        <a:xfrm>
          <a:off x="0" y="0"/>
          <a:ext cx="0" cy="0"/>
          <a:chOff x="0" y="0"/>
          <a:chExt cx="0" cy="0"/>
        </a:xfrm>
      </p:grpSpPr>
      <p:pic>
        <p:nvPicPr>
          <p:cNvPr descr="01-Can-We-Guess-Your-Job-Based-Off-Your-Birth-Order-Science-Says-Yes.jpg" id="930" name="Google Shape;930;p45"/>
          <p:cNvPicPr preferRelativeResize="0"/>
          <p:nvPr/>
        </p:nvPicPr>
        <p:blipFill rotWithShape="1">
          <a:blip r:embed="rId3">
            <a:alphaModFix/>
          </a:blip>
          <a:srcRect b="0" l="0" r="0" t="0"/>
          <a:stretch/>
        </p:blipFill>
        <p:spPr>
          <a:xfrm>
            <a:off x="0" y="1"/>
            <a:ext cx="12192000" cy="6858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30"/>
                                        </p:tgtEl>
                                        <p:attrNameLst>
                                          <p:attrName>style.visibility</p:attrName>
                                        </p:attrNameLst>
                                      </p:cBhvr>
                                      <p:to>
                                        <p:strVal val="visible"/>
                                      </p:to>
                                    </p:set>
                                    <p:animEffect filter="fade" transition="in">
                                      <p:cBhvr>
                                        <p:cTn dur="1000"/>
                                        <p:tgtEl>
                                          <p:spTgt spid="93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4" name="Shape 934"/>
        <p:cNvGrpSpPr/>
        <p:nvPr/>
      </p:nvGrpSpPr>
      <p:grpSpPr>
        <a:xfrm>
          <a:off x="0" y="0"/>
          <a:ext cx="0" cy="0"/>
          <a:chOff x="0" y="0"/>
          <a:chExt cx="0" cy="0"/>
        </a:xfrm>
      </p:grpSpPr>
      <p:sp>
        <p:nvSpPr>
          <p:cNvPr id="935" name="Google Shape;935;p46"/>
          <p:cNvSpPr txBox="1"/>
          <p:nvPr/>
        </p:nvSpPr>
        <p:spPr>
          <a:xfrm>
            <a:off x="5807968" y="1971087"/>
            <a:ext cx="6384032" cy="1200329"/>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chemeClr val="accent1"/>
              </a:buClr>
              <a:buSzPts val="3600"/>
              <a:buFont typeface="Arial"/>
              <a:buNone/>
            </a:pPr>
            <a:r>
              <a:rPr b="1" i="0" lang="en-US" sz="3600" u="none" cap="none" strike="noStrike">
                <a:solidFill>
                  <a:schemeClr val="accent1"/>
                </a:solidFill>
                <a:latin typeface="Arial"/>
                <a:ea typeface="Arial"/>
                <a:cs typeface="Arial"/>
                <a:sym typeface="Arial"/>
              </a:rPr>
              <a:t>Can Birth Order Predict Your Health?</a:t>
            </a:r>
            <a:endParaRPr b="0" i="0" sz="1400" u="none" cap="none" strike="noStrike">
              <a:solidFill>
                <a:srgbClr val="000000"/>
              </a:solidFill>
              <a:latin typeface="Arial"/>
              <a:ea typeface="Arial"/>
              <a:cs typeface="Arial"/>
              <a:sym typeface="Arial"/>
            </a:endParaRPr>
          </a:p>
        </p:txBody>
      </p:sp>
      <p:sp>
        <p:nvSpPr>
          <p:cNvPr id="936" name="Google Shape;936;p46"/>
          <p:cNvSpPr txBox="1"/>
          <p:nvPr/>
        </p:nvSpPr>
        <p:spPr>
          <a:xfrm>
            <a:off x="11712625" y="6488672"/>
            <a:ext cx="479376" cy="369328"/>
          </a:xfrm>
          <a:prstGeom prst="rect">
            <a:avLst/>
          </a:prstGeom>
          <a:noFill/>
          <a:ln>
            <a:noFill/>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rgbClr val="000000"/>
                </a:solidFill>
                <a:latin typeface="Arial"/>
                <a:ea typeface="Arial"/>
                <a:cs typeface="Arial"/>
                <a:sym typeface="Arial"/>
              </a:rPr>
              <a:t>22</a:t>
            </a:r>
            <a:endParaRPr b="1" i="0" sz="1800" u="none" cap="none" strike="noStrike">
              <a:solidFill>
                <a:srgbClr val="000000"/>
              </a:solidFill>
              <a:latin typeface="Arial"/>
              <a:ea typeface="Arial"/>
              <a:cs typeface="Arial"/>
              <a:sym typeface="Arial"/>
            </a:endParaRPr>
          </a:p>
        </p:txBody>
      </p:sp>
    </p:spTree>
  </p:cSld>
  <p:clrMapOvr>
    <a:masterClrMapping/>
  </p:clrMapOvr>
  <p:transition spd="slow">
    <p:push/>
  </p:transition>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0" name="Shape 940"/>
        <p:cNvGrpSpPr/>
        <p:nvPr/>
      </p:nvGrpSpPr>
      <p:grpSpPr>
        <a:xfrm>
          <a:off x="0" y="0"/>
          <a:ext cx="0" cy="0"/>
          <a:chOff x="0" y="0"/>
          <a:chExt cx="0" cy="0"/>
        </a:xfrm>
      </p:grpSpPr>
      <p:sp>
        <p:nvSpPr>
          <p:cNvPr id="941" name="Google Shape;941;p47"/>
          <p:cNvSpPr txBox="1"/>
          <p:nvPr/>
        </p:nvSpPr>
        <p:spPr>
          <a:xfrm>
            <a:off x="11854601" y="6488672"/>
            <a:ext cx="337399" cy="369328"/>
          </a:xfrm>
          <a:prstGeom prst="rect">
            <a:avLst/>
          </a:prstGeom>
          <a:noFill/>
          <a:ln>
            <a:noFill/>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rgbClr val="000000"/>
                </a:solidFill>
                <a:latin typeface="Arial"/>
                <a:ea typeface="Arial"/>
                <a:cs typeface="Arial"/>
                <a:sym typeface="Arial"/>
              </a:rPr>
              <a:t>2</a:t>
            </a:r>
            <a:endParaRPr b="1" i="0" sz="1800" u="none" cap="none" strike="noStrike">
              <a:solidFill>
                <a:srgbClr val="000000"/>
              </a:solidFill>
              <a:latin typeface="Arial"/>
              <a:ea typeface="Arial"/>
              <a:cs typeface="Arial"/>
              <a:sym typeface="Arial"/>
            </a:endParaRPr>
          </a:p>
        </p:txBody>
      </p:sp>
      <p:pic>
        <p:nvPicPr>
          <p:cNvPr descr="Capture d’écran 2021-10-27 à 10.29.46.png" id="942" name="Google Shape;942;p47"/>
          <p:cNvPicPr preferRelativeResize="0"/>
          <p:nvPr/>
        </p:nvPicPr>
        <p:blipFill rotWithShape="1">
          <a:blip r:embed="rId3">
            <a:alphaModFix/>
          </a:blip>
          <a:srcRect b="0" l="0" r="0" t="0"/>
          <a:stretch/>
        </p:blipFill>
        <p:spPr>
          <a:xfrm>
            <a:off x="2108200" y="63500"/>
            <a:ext cx="7975600" cy="6718300"/>
          </a:xfrm>
          <a:prstGeom prst="rect">
            <a:avLst/>
          </a:prstGeom>
          <a:noFill/>
          <a:ln>
            <a:noFill/>
          </a:ln>
        </p:spPr>
      </p:pic>
      <p:sp>
        <p:nvSpPr>
          <p:cNvPr id="943" name="Google Shape;943;p47"/>
          <p:cNvSpPr txBox="1"/>
          <p:nvPr/>
        </p:nvSpPr>
        <p:spPr>
          <a:xfrm>
            <a:off x="191344" y="1748118"/>
            <a:ext cx="2016224" cy="230832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the</a:t>
            </a:r>
            <a:r>
              <a:rPr b="1" i="0" lang="en-US" sz="1800" u="none" cap="none" strike="noStrike">
                <a:solidFill>
                  <a:srgbClr val="FF0066"/>
                </a:solidFill>
                <a:latin typeface="Arial"/>
                <a:ea typeface="Arial"/>
                <a:cs typeface="Arial"/>
                <a:sym typeface="Arial"/>
              </a:rPr>
              <a:t> oldest </a:t>
            </a:r>
            <a:r>
              <a:rPr b="0" i="0" lang="en-US" sz="1800" u="none" cap="none" strike="noStrike">
                <a:solidFill>
                  <a:srgbClr val="000000"/>
                </a:solidFill>
                <a:latin typeface="Arial"/>
                <a:ea typeface="Arial"/>
                <a:cs typeface="Arial"/>
                <a:sym typeface="Arial"/>
              </a:rPr>
              <a:t>siblings were more likely to have hay fever and food allergies than their younger brothers and sisters</a:t>
            </a:r>
            <a:endParaRPr b="0" i="0" sz="1800" u="none" cap="none" strike="noStrike">
              <a:solidFill>
                <a:srgbClr val="000000"/>
              </a:solidFill>
              <a:latin typeface="Arial"/>
              <a:ea typeface="Arial"/>
              <a:cs typeface="Arial"/>
              <a:sym typeface="Arial"/>
            </a:endParaRPr>
          </a:p>
        </p:txBody>
      </p:sp>
    </p:spTree>
  </p:cSld>
  <p:clrMapOvr>
    <a:masterClrMapping/>
  </p:clrMapOvr>
  <p:transition spd="slow">
    <p:push/>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43"/>
                                        </p:tgtEl>
                                        <p:attrNameLst>
                                          <p:attrName>style.visibility</p:attrName>
                                        </p:attrNameLst>
                                      </p:cBhvr>
                                      <p:to>
                                        <p:strVal val="visible"/>
                                      </p:to>
                                    </p:set>
                                    <p:animEffect filter="fade" transition="in">
                                      <p:cBhvr>
                                        <p:cTn dur="2000"/>
                                        <p:tgtEl>
                                          <p:spTgt spid="943"/>
                                        </p:tgtEl>
                                      </p:cBhvr>
                                    </p:animEffect>
                                  </p:childTnLst>
                                </p:cTn>
                              </p:par>
                              <p:par>
                                <p:cTn fill="hold" nodeType="withEffect" presetClass="entr" presetID="10" presetSubtype="0">
                                  <p:stCondLst>
                                    <p:cond delay="0"/>
                                  </p:stCondLst>
                                  <p:childTnLst>
                                    <p:set>
                                      <p:cBhvr>
                                        <p:cTn dur="1" fill="hold">
                                          <p:stCondLst>
                                            <p:cond delay="0"/>
                                          </p:stCondLst>
                                        </p:cTn>
                                        <p:tgtEl>
                                          <p:spTgt spid="942"/>
                                        </p:tgtEl>
                                        <p:attrNameLst>
                                          <p:attrName>style.visibility</p:attrName>
                                        </p:attrNameLst>
                                      </p:cBhvr>
                                      <p:to>
                                        <p:strVal val="visible"/>
                                      </p:to>
                                    </p:set>
                                    <p:animEffect filter="fade" transition="in">
                                      <p:cBhvr>
                                        <p:cTn dur="2000"/>
                                        <p:tgtEl>
                                          <p:spTgt spid="94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7" name="Shape 947"/>
        <p:cNvGrpSpPr/>
        <p:nvPr/>
      </p:nvGrpSpPr>
      <p:grpSpPr>
        <a:xfrm>
          <a:off x="0" y="0"/>
          <a:ext cx="0" cy="0"/>
          <a:chOff x="0" y="0"/>
          <a:chExt cx="0" cy="0"/>
        </a:xfrm>
      </p:grpSpPr>
      <p:pic>
        <p:nvPicPr>
          <p:cNvPr descr="Capture d’écran 2021-10-27 à 10.29.52.png" id="948" name="Google Shape;948;p48"/>
          <p:cNvPicPr preferRelativeResize="0"/>
          <p:nvPr/>
        </p:nvPicPr>
        <p:blipFill rotWithShape="1">
          <a:blip r:embed="rId3">
            <a:alphaModFix/>
          </a:blip>
          <a:srcRect b="0" l="0" r="0" t="0"/>
          <a:stretch/>
        </p:blipFill>
        <p:spPr>
          <a:xfrm>
            <a:off x="2044700" y="127000"/>
            <a:ext cx="8102600" cy="6604000"/>
          </a:xfrm>
          <a:prstGeom prst="rect">
            <a:avLst/>
          </a:prstGeom>
          <a:noFill/>
          <a:ln>
            <a:noFill/>
          </a:ln>
        </p:spPr>
      </p:pic>
      <p:sp>
        <p:nvSpPr>
          <p:cNvPr id="949" name="Google Shape;949;p48"/>
          <p:cNvSpPr txBox="1"/>
          <p:nvPr/>
        </p:nvSpPr>
        <p:spPr>
          <a:xfrm>
            <a:off x="144016" y="1703294"/>
            <a:ext cx="2135560" cy="258532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0066"/>
              </a:buClr>
              <a:buSzPts val="1800"/>
              <a:buFont typeface="Arial"/>
              <a:buNone/>
            </a:pPr>
            <a:r>
              <a:rPr b="1" i="0" lang="en-US" sz="1800" u="none" cap="none" strike="noStrike">
                <a:solidFill>
                  <a:srgbClr val="FF0066"/>
                </a:solidFill>
                <a:latin typeface="Arial"/>
                <a:ea typeface="Arial"/>
                <a:cs typeface="Arial"/>
                <a:sym typeface="Arial"/>
              </a:rPr>
              <a:t>first-born </a:t>
            </a:r>
            <a:r>
              <a:rPr b="0" i="0" lang="en-US" sz="1800" u="none" cap="none" strike="noStrike">
                <a:solidFill>
                  <a:srgbClr val="000000"/>
                </a:solidFill>
                <a:latin typeface="Arial"/>
                <a:ea typeface="Arial"/>
                <a:cs typeface="Arial"/>
                <a:sym typeface="Arial"/>
              </a:rPr>
              <a:t>children had less sensitivity to the hormone insulin (a precursor to diabetes) and slightly higher blood pressure compared to later children.</a:t>
            </a:r>
            <a:endParaRPr b="0" i="0" sz="18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49"/>
                                        </p:tgtEl>
                                        <p:attrNameLst>
                                          <p:attrName>style.visibility</p:attrName>
                                        </p:attrNameLst>
                                      </p:cBhvr>
                                      <p:to>
                                        <p:strVal val="visible"/>
                                      </p:to>
                                    </p:set>
                                    <p:animEffect filter="fade" transition="in">
                                      <p:cBhvr>
                                        <p:cTn dur="2000"/>
                                        <p:tgtEl>
                                          <p:spTgt spid="949"/>
                                        </p:tgtEl>
                                      </p:cBhvr>
                                    </p:animEffect>
                                  </p:childTnLst>
                                </p:cTn>
                              </p:par>
                              <p:par>
                                <p:cTn fill="hold" nodeType="withEffect" presetClass="entr" presetID="10" presetSubtype="0">
                                  <p:stCondLst>
                                    <p:cond delay="0"/>
                                  </p:stCondLst>
                                  <p:childTnLst>
                                    <p:set>
                                      <p:cBhvr>
                                        <p:cTn dur="1" fill="hold">
                                          <p:stCondLst>
                                            <p:cond delay="0"/>
                                          </p:stCondLst>
                                        </p:cTn>
                                        <p:tgtEl>
                                          <p:spTgt spid="948"/>
                                        </p:tgtEl>
                                        <p:attrNameLst>
                                          <p:attrName>style.visibility</p:attrName>
                                        </p:attrNameLst>
                                      </p:cBhvr>
                                      <p:to>
                                        <p:strVal val="visible"/>
                                      </p:to>
                                    </p:set>
                                    <p:animEffect filter="fade" transition="in">
                                      <p:cBhvr>
                                        <p:cTn dur="2000"/>
                                        <p:tgtEl>
                                          <p:spTgt spid="94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3" name="Shape 953"/>
        <p:cNvGrpSpPr/>
        <p:nvPr/>
      </p:nvGrpSpPr>
      <p:grpSpPr>
        <a:xfrm>
          <a:off x="0" y="0"/>
          <a:ext cx="0" cy="0"/>
          <a:chOff x="0" y="0"/>
          <a:chExt cx="0" cy="0"/>
        </a:xfrm>
      </p:grpSpPr>
      <p:pic>
        <p:nvPicPr>
          <p:cNvPr descr="Capture d’écran 2021-10-27 à 10.30.02.png" id="954" name="Google Shape;954;p49"/>
          <p:cNvPicPr preferRelativeResize="0"/>
          <p:nvPr/>
        </p:nvPicPr>
        <p:blipFill rotWithShape="1">
          <a:blip r:embed="rId3">
            <a:alphaModFix/>
          </a:blip>
          <a:srcRect b="0" l="0" r="0" t="0"/>
          <a:stretch/>
        </p:blipFill>
        <p:spPr>
          <a:xfrm>
            <a:off x="2171700" y="292100"/>
            <a:ext cx="7835900" cy="6261100"/>
          </a:xfrm>
          <a:prstGeom prst="rect">
            <a:avLst/>
          </a:prstGeom>
          <a:noFill/>
          <a:ln>
            <a:noFill/>
          </a:ln>
        </p:spPr>
      </p:pic>
      <p:sp>
        <p:nvSpPr>
          <p:cNvPr id="955" name="Google Shape;955;p49"/>
          <p:cNvSpPr txBox="1"/>
          <p:nvPr/>
        </p:nvSpPr>
        <p:spPr>
          <a:xfrm flipH="1">
            <a:off x="239059" y="2072626"/>
            <a:ext cx="1968509" cy="120032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0066"/>
              </a:buClr>
              <a:buSzPts val="1800"/>
              <a:buFont typeface="Arial"/>
              <a:buNone/>
            </a:pPr>
            <a:r>
              <a:rPr b="1" i="0" lang="en-US" sz="1800" u="none" cap="none" strike="noStrike">
                <a:solidFill>
                  <a:srgbClr val="FF0066"/>
                </a:solidFill>
                <a:latin typeface="Arial"/>
                <a:ea typeface="Arial"/>
                <a:cs typeface="Arial"/>
                <a:sym typeface="Arial"/>
              </a:rPr>
              <a:t>Middle</a:t>
            </a:r>
            <a:r>
              <a:rPr b="0" i="0" lang="en-US" sz="1800" u="none" cap="none" strike="noStrike">
                <a:solidFill>
                  <a:srgbClr val="FF0066"/>
                </a:solidFill>
                <a:latin typeface="Arial"/>
                <a:ea typeface="Arial"/>
                <a:cs typeface="Arial"/>
                <a:sym typeface="Arial"/>
              </a:rPr>
              <a:t> </a:t>
            </a:r>
            <a:r>
              <a:rPr b="0" i="0" lang="en-US" sz="1800" u="none" cap="none" strike="noStrike">
                <a:solidFill>
                  <a:srgbClr val="000000"/>
                </a:solidFill>
                <a:latin typeface="Arial"/>
                <a:ea typeface="Arial"/>
                <a:cs typeface="Arial"/>
                <a:sym typeface="Arial"/>
              </a:rPr>
              <a:t>children have a 5 percent lower risk of gum disease,</a:t>
            </a:r>
            <a:endParaRPr b="0" i="0" sz="18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55"/>
                                        </p:tgtEl>
                                        <p:attrNameLst>
                                          <p:attrName>style.visibility</p:attrName>
                                        </p:attrNameLst>
                                      </p:cBhvr>
                                      <p:to>
                                        <p:strVal val="visible"/>
                                      </p:to>
                                    </p:set>
                                    <p:animEffect filter="fade" transition="in">
                                      <p:cBhvr>
                                        <p:cTn dur="2000"/>
                                        <p:tgtEl>
                                          <p:spTgt spid="955"/>
                                        </p:tgtEl>
                                      </p:cBhvr>
                                    </p:animEffect>
                                  </p:childTnLst>
                                </p:cTn>
                              </p:par>
                              <p:par>
                                <p:cTn fill="hold" nodeType="withEffect" presetClass="entr" presetID="10" presetSubtype="0">
                                  <p:stCondLst>
                                    <p:cond delay="0"/>
                                  </p:stCondLst>
                                  <p:childTnLst>
                                    <p:set>
                                      <p:cBhvr>
                                        <p:cTn dur="1" fill="hold">
                                          <p:stCondLst>
                                            <p:cond delay="0"/>
                                          </p:stCondLst>
                                        </p:cTn>
                                        <p:tgtEl>
                                          <p:spTgt spid="954"/>
                                        </p:tgtEl>
                                        <p:attrNameLst>
                                          <p:attrName>style.visibility</p:attrName>
                                        </p:attrNameLst>
                                      </p:cBhvr>
                                      <p:to>
                                        <p:strVal val="visible"/>
                                      </p:to>
                                    </p:set>
                                    <p:animEffect filter="fade" transition="in">
                                      <p:cBhvr>
                                        <p:cTn dur="2000"/>
                                        <p:tgtEl>
                                          <p:spTgt spid="95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9" name="Shape 959"/>
        <p:cNvGrpSpPr/>
        <p:nvPr/>
      </p:nvGrpSpPr>
      <p:grpSpPr>
        <a:xfrm>
          <a:off x="0" y="0"/>
          <a:ext cx="0" cy="0"/>
          <a:chOff x="0" y="0"/>
          <a:chExt cx="0" cy="0"/>
        </a:xfrm>
      </p:grpSpPr>
      <p:pic>
        <p:nvPicPr>
          <p:cNvPr descr="Capture d’écran 2021-10-27 à 10.30.11.png" id="960" name="Google Shape;960;p50"/>
          <p:cNvPicPr preferRelativeResize="0"/>
          <p:nvPr/>
        </p:nvPicPr>
        <p:blipFill rotWithShape="1">
          <a:blip r:embed="rId3">
            <a:alphaModFix/>
          </a:blip>
          <a:srcRect b="0" l="0" r="0" t="0"/>
          <a:stretch/>
        </p:blipFill>
        <p:spPr>
          <a:xfrm>
            <a:off x="1993900" y="165100"/>
            <a:ext cx="8191500" cy="6527800"/>
          </a:xfrm>
          <a:prstGeom prst="rect">
            <a:avLst/>
          </a:prstGeom>
          <a:noFill/>
          <a:ln>
            <a:noFill/>
          </a:ln>
        </p:spPr>
      </p:pic>
      <p:sp>
        <p:nvSpPr>
          <p:cNvPr id="961" name="Google Shape;961;p50"/>
          <p:cNvSpPr txBox="1"/>
          <p:nvPr/>
        </p:nvSpPr>
        <p:spPr>
          <a:xfrm>
            <a:off x="194235" y="1412776"/>
            <a:ext cx="2085341" cy="397031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0066"/>
              </a:buClr>
              <a:buSzPts val="1800"/>
              <a:buFont typeface="Arial"/>
              <a:buNone/>
            </a:pPr>
            <a:r>
              <a:rPr b="1" i="0" lang="en-US" sz="1800" u="none" cap="none" strike="noStrike">
                <a:solidFill>
                  <a:srgbClr val="FF0066"/>
                </a:solidFill>
                <a:latin typeface="Arial"/>
                <a:ea typeface="Arial"/>
                <a:cs typeface="Arial"/>
                <a:sym typeface="Arial"/>
              </a:rPr>
              <a:t>later-borns </a:t>
            </a:r>
            <a:r>
              <a:rPr b="0" i="0" lang="en-US" sz="1800" u="none" cap="none" strike="noStrike">
                <a:solidFill>
                  <a:srgbClr val="000000"/>
                </a:solidFill>
                <a:latin typeface="Arial"/>
                <a:ea typeface="Arial"/>
                <a:cs typeface="Arial"/>
                <a:sym typeface="Arial"/>
              </a:rPr>
              <a:t>were more likely to die of respiratory-related cancers than older siblings. The researchers suspect this may be because younger siblings begin smoking at a younger age, which can promote a long-term habit.</a:t>
            </a:r>
            <a:endParaRPr b="0" i="0" sz="18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61"/>
                                        </p:tgtEl>
                                        <p:attrNameLst>
                                          <p:attrName>style.visibility</p:attrName>
                                        </p:attrNameLst>
                                      </p:cBhvr>
                                      <p:to>
                                        <p:strVal val="visible"/>
                                      </p:to>
                                    </p:set>
                                    <p:animEffect filter="fade" transition="in">
                                      <p:cBhvr>
                                        <p:cTn dur="2000"/>
                                        <p:tgtEl>
                                          <p:spTgt spid="961"/>
                                        </p:tgtEl>
                                      </p:cBhvr>
                                    </p:animEffect>
                                  </p:childTnLst>
                                </p:cTn>
                              </p:par>
                              <p:par>
                                <p:cTn fill="hold" nodeType="withEffect" presetClass="entr" presetID="10" presetSubtype="0">
                                  <p:stCondLst>
                                    <p:cond delay="0"/>
                                  </p:stCondLst>
                                  <p:childTnLst>
                                    <p:set>
                                      <p:cBhvr>
                                        <p:cTn dur="1" fill="hold">
                                          <p:stCondLst>
                                            <p:cond delay="0"/>
                                          </p:stCondLst>
                                        </p:cTn>
                                        <p:tgtEl>
                                          <p:spTgt spid="960"/>
                                        </p:tgtEl>
                                        <p:attrNameLst>
                                          <p:attrName>style.visibility</p:attrName>
                                        </p:attrNameLst>
                                      </p:cBhvr>
                                      <p:to>
                                        <p:strVal val="visible"/>
                                      </p:to>
                                    </p:set>
                                    <p:animEffect filter="fade" transition="in">
                                      <p:cBhvr>
                                        <p:cTn dur="2000"/>
                                        <p:tgtEl>
                                          <p:spTgt spid="96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4" name="Shape 524"/>
        <p:cNvGrpSpPr/>
        <p:nvPr/>
      </p:nvGrpSpPr>
      <p:grpSpPr>
        <a:xfrm>
          <a:off x="0" y="0"/>
          <a:ext cx="0" cy="0"/>
          <a:chOff x="0" y="0"/>
          <a:chExt cx="0" cy="0"/>
        </a:xfrm>
      </p:grpSpPr>
      <p:sp>
        <p:nvSpPr>
          <p:cNvPr id="525" name="Google Shape;525;p6"/>
          <p:cNvSpPr txBox="1"/>
          <p:nvPr/>
        </p:nvSpPr>
        <p:spPr>
          <a:xfrm>
            <a:off x="5807968" y="2278864"/>
            <a:ext cx="6384032" cy="584775"/>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chemeClr val="accent1"/>
              </a:buClr>
              <a:buSzPts val="3200"/>
              <a:buFont typeface="Arial"/>
              <a:buNone/>
            </a:pPr>
            <a:r>
              <a:rPr b="1" i="0" lang="en-US" sz="3200" u="none" cap="none" strike="noStrike">
                <a:solidFill>
                  <a:schemeClr val="accent1"/>
                </a:solidFill>
                <a:latin typeface="Arial"/>
                <a:ea typeface="Arial"/>
                <a:cs typeface="Arial"/>
                <a:sym typeface="Arial"/>
              </a:rPr>
              <a:t>1. Personality characteristics</a:t>
            </a:r>
            <a:endParaRPr b="1" i="0" sz="3200" u="none" cap="none" strike="noStrike">
              <a:solidFill>
                <a:schemeClr val="accent1"/>
              </a:solidFill>
              <a:latin typeface="Arial"/>
              <a:ea typeface="Arial"/>
              <a:cs typeface="Arial"/>
              <a:sym typeface="Arial"/>
            </a:endParaRPr>
          </a:p>
        </p:txBody>
      </p:sp>
      <p:sp>
        <p:nvSpPr>
          <p:cNvPr id="526" name="Google Shape;526;p6"/>
          <p:cNvSpPr txBox="1"/>
          <p:nvPr/>
        </p:nvSpPr>
        <p:spPr>
          <a:xfrm>
            <a:off x="11854601" y="6488672"/>
            <a:ext cx="337399" cy="369328"/>
          </a:xfrm>
          <a:prstGeom prst="rect">
            <a:avLst/>
          </a:prstGeom>
          <a:noFill/>
          <a:ln>
            <a:noFill/>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rgbClr val="000000"/>
                </a:solidFill>
                <a:latin typeface="Arial"/>
                <a:ea typeface="Arial"/>
                <a:cs typeface="Arial"/>
                <a:sym typeface="Arial"/>
              </a:rPr>
              <a:t>4</a:t>
            </a:r>
            <a:endParaRPr b="1" i="0" sz="1800" u="none" cap="none" strike="noStrike">
              <a:solidFill>
                <a:srgbClr val="000000"/>
              </a:solidFill>
              <a:latin typeface="Arial"/>
              <a:ea typeface="Arial"/>
              <a:cs typeface="Arial"/>
              <a:sym typeface="Arial"/>
            </a:endParaRPr>
          </a:p>
        </p:txBody>
      </p:sp>
    </p:spTree>
  </p:cSld>
  <p:clrMapOvr>
    <a:masterClrMapping/>
  </p:clrMapOvr>
  <p:transition spd="slow">
    <p:push/>
  </p:transition>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5" name="Shape 965"/>
        <p:cNvGrpSpPr/>
        <p:nvPr/>
      </p:nvGrpSpPr>
      <p:grpSpPr>
        <a:xfrm>
          <a:off x="0" y="0"/>
          <a:ext cx="0" cy="0"/>
          <a:chOff x="0" y="0"/>
          <a:chExt cx="0" cy="0"/>
        </a:xfrm>
      </p:grpSpPr>
      <p:sp>
        <p:nvSpPr>
          <p:cNvPr id="966" name="Google Shape;966;g27b88206c0f_2_9"/>
          <p:cNvSpPr txBox="1"/>
          <p:nvPr/>
        </p:nvSpPr>
        <p:spPr>
          <a:xfrm>
            <a:off x="5807968" y="1971087"/>
            <a:ext cx="6384000" cy="1434000"/>
          </a:xfrm>
          <a:prstGeom prst="rect">
            <a:avLst/>
          </a:prstGeom>
          <a:noFill/>
          <a:ln>
            <a:noFill/>
          </a:ln>
        </p:spPr>
        <p:txBody>
          <a:bodyPr anchorCtr="0" anchor="ctr" bIns="45700" lIns="91425" spcFirstLastPara="1" rIns="91425" wrap="square" tIns="45700">
            <a:spAutoFit/>
          </a:bodyPr>
          <a:lstStyle/>
          <a:p>
            <a:pPr indent="0" lvl="0" marL="0" marR="0" rtl="0" algn="l">
              <a:lnSpc>
                <a:spcPct val="120000"/>
              </a:lnSpc>
              <a:spcBef>
                <a:spcPts val="3400"/>
              </a:spcBef>
              <a:spcAft>
                <a:spcPts val="0"/>
              </a:spcAft>
              <a:buClr>
                <a:schemeClr val="dk1"/>
              </a:buClr>
              <a:buSzPts val="1100"/>
              <a:buFont typeface="Arial"/>
              <a:buNone/>
            </a:pPr>
            <a:r>
              <a:rPr b="1" i="0" lang="en-US" sz="3500" u="none" cap="none" strike="noStrike">
                <a:solidFill>
                  <a:srgbClr val="231F20"/>
                </a:solidFill>
                <a:highlight>
                  <a:schemeClr val="lt1"/>
                </a:highlight>
                <a:latin typeface="Times New Roman"/>
                <a:ea typeface="Times New Roman"/>
                <a:cs typeface="Times New Roman"/>
                <a:sym typeface="Times New Roman"/>
              </a:rPr>
              <a:t>Birth order and </a:t>
            </a:r>
            <a:r>
              <a:rPr b="1" i="0" lang="en-US" sz="3500" u="none" cap="none" strike="noStrike">
                <a:solidFill>
                  <a:srgbClr val="E51EA0"/>
                </a:solidFill>
                <a:highlight>
                  <a:schemeClr val="lt1"/>
                </a:highlight>
                <a:latin typeface="Times New Roman"/>
                <a:ea typeface="Times New Roman"/>
                <a:cs typeface="Times New Roman"/>
                <a:sym typeface="Times New Roman"/>
              </a:rPr>
              <a:t>mental</a:t>
            </a:r>
            <a:r>
              <a:rPr b="1" i="0" lang="en-US" sz="3500" u="none" cap="none" strike="noStrike">
                <a:solidFill>
                  <a:srgbClr val="231F20"/>
                </a:solidFill>
                <a:highlight>
                  <a:schemeClr val="lt1"/>
                </a:highlight>
                <a:latin typeface="Times New Roman"/>
                <a:ea typeface="Times New Roman"/>
                <a:cs typeface="Times New Roman"/>
                <a:sym typeface="Times New Roman"/>
              </a:rPr>
              <a:t> health</a:t>
            </a:r>
            <a:endParaRPr b="1" i="0" sz="3500" u="none" cap="none" strike="noStrike">
              <a:solidFill>
                <a:srgbClr val="231F20"/>
              </a:solidFill>
              <a:highlight>
                <a:schemeClr val="lt1"/>
              </a:highlight>
              <a:latin typeface="Times New Roman"/>
              <a:ea typeface="Times New Roman"/>
              <a:cs typeface="Times New Roman"/>
              <a:sym typeface="Times New Roman"/>
            </a:endParaRPr>
          </a:p>
          <a:p>
            <a:pPr indent="0" lvl="0" marL="0" marR="0" rtl="0" algn="l">
              <a:lnSpc>
                <a:spcPct val="100000"/>
              </a:lnSpc>
              <a:spcBef>
                <a:spcPts val="1100"/>
              </a:spcBef>
              <a:spcAft>
                <a:spcPts val="0"/>
              </a:spcAft>
              <a:buClr>
                <a:schemeClr val="accent1"/>
              </a:buClr>
              <a:buSzPts val="3600"/>
              <a:buFont typeface="Arial"/>
              <a:buNone/>
            </a:pPr>
            <a:r>
              <a:t/>
            </a:r>
            <a:endParaRPr b="1" i="0" sz="3600" u="none" cap="none" strike="noStrike">
              <a:solidFill>
                <a:schemeClr val="accent1"/>
              </a:solidFill>
              <a:latin typeface="Arial"/>
              <a:ea typeface="Arial"/>
              <a:cs typeface="Arial"/>
              <a:sym typeface="Arial"/>
            </a:endParaRPr>
          </a:p>
        </p:txBody>
      </p:sp>
      <p:sp>
        <p:nvSpPr>
          <p:cNvPr id="967" name="Google Shape;967;g27b88206c0f_2_9"/>
          <p:cNvSpPr txBox="1"/>
          <p:nvPr/>
        </p:nvSpPr>
        <p:spPr>
          <a:xfrm>
            <a:off x="11712625" y="6488672"/>
            <a:ext cx="479400" cy="369300"/>
          </a:xfrm>
          <a:prstGeom prst="rect">
            <a:avLst/>
          </a:prstGeom>
          <a:noFill/>
          <a:ln>
            <a:noFill/>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rgbClr val="000000"/>
                </a:solidFill>
                <a:latin typeface="Arial"/>
                <a:ea typeface="Arial"/>
                <a:cs typeface="Arial"/>
                <a:sym typeface="Arial"/>
              </a:rPr>
              <a:t>22</a:t>
            </a:r>
            <a:endParaRPr b="1" i="0" sz="1800" u="none" cap="none" strike="noStrike">
              <a:solidFill>
                <a:srgbClr val="000000"/>
              </a:solidFill>
              <a:latin typeface="Arial"/>
              <a:ea typeface="Arial"/>
              <a:cs typeface="Arial"/>
              <a:sym typeface="Arial"/>
            </a:endParaRPr>
          </a:p>
        </p:txBody>
      </p:sp>
    </p:spTree>
  </p:cSld>
  <p:clrMapOvr>
    <a:masterClrMapping/>
  </p:clrMapOvr>
  <p:transition spd="slow">
    <p:push/>
  </p:transition>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1" name="Shape 971"/>
        <p:cNvGrpSpPr/>
        <p:nvPr/>
      </p:nvGrpSpPr>
      <p:grpSpPr>
        <a:xfrm>
          <a:off x="0" y="0"/>
          <a:ext cx="0" cy="0"/>
          <a:chOff x="0" y="0"/>
          <a:chExt cx="0" cy="0"/>
        </a:xfrm>
      </p:grpSpPr>
      <p:sp>
        <p:nvSpPr>
          <p:cNvPr id="972" name="Google Shape;972;g27b88206c0f_2_4"/>
          <p:cNvSpPr txBox="1"/>
          <p:nvPr>
            <p:ph idx="1" type="body"/>
          </p:nvPr>
        </p:nvSpPr>
        <p:spPr>
          <a:xfrm>
            <a:off x="170505" y="581381"/>
            <a:ext cx="5537204" cy="5523119"/>
          </a:xfrm>
          <a:prstGeom prst="rect">
            <a:avLst/>
          </a:prstGeom>
          <a:solidFill>
            <a:schemeClr val="lt1"/>
          </a:solidFill>
          <a:ln cap="flat" cmpd="sng" w="254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rtl="0" algn="l">
              <a:lnSpc>
                <a:spcPct val="120000"/>
              </a:lnSpc>
              <a:spcBef>
                <a:spcPts val="3400"/>
              </a:spcBef>
              <a:spcAft>
                <a:spcPts val="0"/>
              </a:spcAft>
              <a:buSzPts val="5400"/>
              <a:buNone/>
            </a:pPr>
            <a:r>
              <a:t/>
            </a:r>
            <a:endParaRPr sz="2150">
              <a:solidFill>
                <a:srgbClr val="231F20"/>
              </a:solidFill>
            </a:endParaRPr>
          </a:p>
          <a:p>
            <a:pPr indent="-365125" lvl="0" marL="457200" rtl="0" algn="l">
              <a:lnSpc>
                <a:spcPct val="120000"/>
              </a:lnSpc>
              <a:spcBef>
                <a:spcPts val="3400"/>
              </a:spcBef>
              <a:spcAft>
                <a:spcPts val="0"/>
              </a:spcAft>
              <a:buClr>
                <a:srgbClr val="231F20"/>
              </a:buClr>
              <a:buSzPts val="2150"/>
              <a:buChar char="●"/>
            </a:pPr>
            <a:r>
              <a:rPr lang="en-US" sz="2150">
                <a:solidFill>
                  <a:srgbClr val="231F20"/>
                </a:solidFill>
                <a:latin typeface="Arial"/>
                <a:ea typeface="Arial"/>
                <a:cs typeface="Arial"/>
                <a:sym typeface="Arial"/>
              </a:rPr>
              <a:t>Adler considered </a:t>
            </a:r>
            <a:r>
              <a:rPr b="1" lang="en-US" sz="2150">
                <a:solidFill>
                  <a:srgbClr val="231F20"/>
                </a:solidFill>
                <a:latin typeface="Arial"/>
                <a:ea typeface="Arial"/>
                <a:cs typeface="Arial"/>
                <a:sym typeface="Arial"/>
              </a:rPr>
              <a:t>firstborns</a:t>
            </a:r>
            <a:r>
              <a:rPr lang="en-US" sz="2150">
                <a:solidFill>
                  <a:srgbClr val="231F20"/>
                </a:solidFill>
                <a:latin typeface="Arial"/>
                <a:ea typeface="Arial"/>
                <a:cs typeface="Arial"/>
                <a:sym typeface="Arial"/>
              </a:rPr>
              <a:t> to be more “neurotic,” a term used to describe anxious but not psychotic symptoms.</a:t>
            </a:r>
            <a:endParaRPr b="1" sz="3300">
              <a:solidFill>
                <a:srgbClr val="231F20"/>
              </a:solidFill>
              <a:latin typeface="Times New Roman"/>
              <a:ea typeface="Times New Roman"/>
              <a:cs typeface="Times New Roman"/>
              <a:sym typeface="Times New Roman"/>
            </a:endParaRPr>
          </a:p>
          <a:p>
            <a:pPr indent="-365125" lvl="0" marL="457200" rtl="0" algn="l">
              <a:lnSpc>
                <a:spcPct val="120000"/>
              </a:lnSpc>
              <a:spcBef>
                <a:spcPts val="0"/>
              </a:spcBef>
              <a:spcAft>
                <a:spcPts val="0"/>
              </a:spcAft>
              <a:buClr>
                <a:srgbClr val="231F20"/>
              </a:buClr>
              <a:buSzPts val="2150"/>
              <a:buChar char="●"/>
            </a:pPr>
            <a:r>
              <a:rPr lang="en-US" sz="2150">
                <a:solidFill>
                  <a:srgbClr val="231F20"/>
                </a:solidFill>
                <a:latin typeface="Arial"/>
                <a:ea typeface="Arial"/>
                <a:cs typeface="Arial"/>
                <a:sym typeface="Arial"/>
              </a:rPr>
              <a:t>More recently, researchers have examined the relationship between birth order and mental health conditions </a:t>
            </a:r>
            <a:endParaRPr sz="2150">
              <a:solidFill>
                <a:srgbClr val="231F20"/>
              </a:solidFill>
            </a:endParaRPr>
          </a:p>
          <a:p>
            <a:pPr indent="-365125" lvl="0" marL="457200" rtl="0" algn="l">
              <a:lnSpc>
                <a:spcPct val="120000"/>
              </a:lnSpc>
              <a:spcBef>
                <a:spcPts val="0"/>
              </a:spcBef>
              <a:spcAft>
                <a:spcPts val="0"/>
              </a:spcAft>
              <a:buSzPts val="2150"/>
              <a:buChar char="●"/>
            </a:pPr>
            <a:r>
              <a:rPr lang="en-US" sz="2150">
                <a:solidFill>
                  <a:srgbClr val="231F20"/>
                </a:solidFill>
                <a:latin typeface="Arial"/>
                <a:ea typeface="Arial"/>
                <a:cs typeface="Arial"/>
                <a:sym typeface="Arial"/>
              </a:rPr>
              <a:t>A research found that the </a:t>
            </a:r>
            <a:r>
              <a:rPr b="1" lang="en-US" sz="2150">
                <a:solidFill>
                  <a:srgbClr val="231F20"/>
                </a:solidFill>
                <a:latin typeface="Arial"/>
                <a:ea typeface="Arial"/>
                <a:cs typeface="Arial"/>
                <a:sym typeface="Arial"/>
              </a:rPr>
              <a:t>youngest</a:t>
            </a:r>
            <a:r>
              <a:rPr lang="en-US" sz="2150">
                <a:solidFill>
                  <a:srgbClr val="231F20"/>
                </a:solidFill>
                <a:latin typeface="Arial"/>
                <a:ea typeface="Arial"/>
                <a:cs typeface="Arial"/>
                <a:sym typeface="Arial"/>
              </a:rPr>
              <a:t> children had the lowest rate of mental health challenges, including emotional, conduct, and attention problems. </a:t>
            </a:r>
            <a:r>
              <a:rPr b="1" lang="en-US" sz="2150">
                <a:solidFill>
                  <a:srgbClr val="231F20"/>
                </a:solidFill>
                <a:latin typeface="Arial"/>
                <a:ea typeface="Arial"/>
                <a:cs typeface="Arial"/>
                <a:sym typeface="Arial"/>
              </a:rPr>
              <a:t>Youngest</a:t>
            </a:r>
            <a:r>
              <a:rPr lang="en-US" sz="2150">
                <a:solidFill>
                  <a:srgbClr val="231F20"/>
                </a:solidFill>
                <a:latin typeface="Arial"/>
                <a:ea typeface="Arial"/>
                <a:cs typeface="Arial"/>
                <a:sym typeface="Arial"/>
              </a:rPr>
              <a:t> children also scored higher on prosocial behavior and resilience. </a:t>
            </a:r>
            <a:r>
              <a:rPr b="1" lang="en-US" sz="2150">
                <a:solidFill>
                  <a:srgbClr val="231F20"/>
                </a:solidFill>
                <a:latin typeface="Arial"/>
                <a:ea typeface="Arial"/>
                <a:cs typeface="Arial"/>
                <a:sym typeface="Arial"/>
              </a:rPr>
              <a:t>Middle</a:t>
            </a:r>
            <a:r>
              <a:rPr lang="en-US" sz="2150">
                <a:solidFill>
                  <a:srgbClr val="231F20"/>
                </a:solidFill>
                <a:latin typeface="Arial"/>
                <a:ea typeface="Arial"/>
                <a:cs typeface="Arial"/>
                <a:sym typeface="Arial"/>
              </a:rPr>
              <a:t> children had the lowest happiness scores across all groups.</a:t>
            </a:r>
            <a:endParaRPr sz="2150">
              <a:solidFill>
                <a:srgbClr val="231F20"/>
              </a:solidFill>
            </a:endParaRPr>
          </a:p>
          <a:p>
            <a:pPr indent="0" lvl="0" marL="0" rtl="0" algn="ctr">
              <a:lnSpc>
                <a:spcPct val="90000"/>
              </a:lnSpc>
              <a:spcBef>
                <a:spcPts val="1100"/>
              </a:spcBef>
              <a:spcAft>
                <a:spcPts val="0"/>
              </a:spcAft>
              <a:buSzPts val="5400"/>
              <a:buNone/>
            </a:pPr>
            <a:r>
              <a:t/>
            </a:r>
            <a:endParaRPr sz="6200"/>
          </a:p>
        </p:txBody>
      </p:sp>
      <p:pic>
        <p:nvPicPr>
          <p:cNvPr descr="children.jpg" id="973" name="Google Shape;973;g27b88206c0f_2_4"/>
          <p:cNvPicPr preferRelativeResize="0"/>
          <p:nvPr/>
        </p:nvPicPr>
        <p:blipFill rotWithShape="1">
          <a:blip r:embed="rId3">
            <a:alphaModFix/>
          </a:blip>
          <a:srcRect b="0" l="0" r="0" t="0"/>
          <a:stretch/>
        </p:blipFill>
        <p:spPr>
          <a:xfrm>
            <a:off x="5955412" y="1067912"/>
            <a:ext cx="6096000" cy="3971925"/>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7" name="Shape 977"/>
        <p:cNvGrpSpPr/>
        <p:nvPr/>
      </p:nvGrpSpPr>
      <p:grpSpPr>
        <a:xfrm>
          <a:off x="0" y="0"/>
          <a:ext cx="0" cy="0"/>
          <a:chOff x="0" y="0"/>
          <a:chExt cx="0" cy="0"/>
        </a:xfrm>
      </p:grpSpPr>
      <p:sp>
        <p:nvSpPr>
          <p:cNvPr id="978" name="Google Shape;978;p51"/>
          <p:cNvSpPr txBox="1"/>
          <p:nvPr>
            <p:ph idx="1" type="body"/>
          </p:nvPr>
        </p:nvSpPr>
        <p:spPr>
          <a:xfrm>
            <a:off x="323529" y="339509"/>
            <a:ext cx="11573197" cy="724247"/>
          </a:xfrm>
          <a:prstGeom prst="rect">
            <a:avLst/>
          </a:prstGeom>
          <a:noFill/>
          <a:ln>
            <a:noFill/>
          </a:ln>
        </p:spPr>
        <p:txBody>
          <a:bodyPr anchorCtr="0" anchor="ctr" bIns="45700" lIns="91425" spcFirstLastPara="1" rIns="91425" wrap="square" tIns="45700">
            <a:noAutofit/>
          </a:bodyPr>
          <a:lstStyle/>
          <a:p>
            <a:pPr indent="-228600" lvl="0" marL="457200" marR="0" rtl="0" algn="ctr">
              <a:lnSpc>
                <a:spcPct val="90000"/>
              </a:lnSpc>
              <a:spcBef>
                <a:spcPts val="1000"/>
              </a:spcBef>
              <a:spcAft>
                <a:spcPts val="0"/>
              </a:spcAft>
              <a:buClr>
                <a:srgbClr val="262626"/>
              </a:buClr>
              <a:buSzPts val="5400"/>
              <a:buFont typeface="Arial"/>
              <a:buNone/>
            </a:pPr>
            <a:r>
              <a:t/>
            </a:r>
            <a:endParaRPr/>
          </a:p>
        </p:txBody>
      </p:sp>
      <p:pic>
        <p:nvPicPr>
          <p:cNvPr descr="000-1-636x900.png" id="979" name="Google Shape;979;p51"/>
          <p:cNvPicPr preferRelativeResize="0"/>
          <p:nvPr/>
        </p:nvPicPr>
        <p:blipFill rotWithShape="1">
          <a:blip r:embed="rId3">
            <a:alphaModFix/>
          </a:blip>
          <a:srcRect b="0" l="0" r="0" t="0"/>
          <a:stretch/>
        </p:blipFill>
        <p:spPr>
          <a:xfrm>
            <a:off x="2614705" y="0"/>
            <a:ext cx="6843059" cy="6858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79"/>
                                        </p:tgtEl>
                                        <p:attrNameLst>
                                          <p:attrName>style.visibility</p:attrName>
                                        </p:attrNameLst>
                                      </p:cBhvr>
                                      <p:to>
                                        <p:strVal val="visible"/>
                                      </p:to>
                                    </p:set>
                                    <p:animEffect filter="fade" transition="in">
                                      <p:cBhvr>
                                        <p:cTn dur="1000"/>
                                        <p:tgtEl>
                                          <p:spTgt spid="97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3" name="Shape 983"/>
        <p:cNvGrpSpPr/>
        <p:nvPr/>
      </p:nvGrpSpPr>
      <p:grpSpPr>
        <a:xfrm>
          <a:off x="0" y="0"/>
          <a:ext cx="0" cy="0"/>
          <a:chOff x="0" y="0"/>
          <a:chExt cx="0" cy="0"/>
        </a:xfrm>
      </p:grpSpPr>
      <p:sp>
        <p:nvSpPr>
          <p:cNvPr id="984" name="Google Shape;984;p52"/>
          <p:cNvSpPr txBox="1"/>
          <p:nvPr/>
        </p:nvSpPr>
        <p:spPr>
          <a:xfrm>
            <a:off x="5972321" y="2095843"/>
            <a:ext cx="6384000" cy="1513194"/>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1000"/>
              </a:spcBef>
              <a:spcAft>
                <a:spcPts val="0"/>
              </a:spcAft>
              <a:buNone/>
            </a:pPr>
            <a:r>
              <a:rPr b="0" i="1" lang="en-US" sz="4800" u="sng" cap="none" strike="noStrike">
                <a:solidFill>
                  <a:srgbClr val="E51EA0"/>
                </a:solidFill>
                <a:latin typeface="Arial"/>
                <a:ea typeface="Arial"/>
                <a:cs typeface="Arial"/>
                <a:sym typeface="Arial"/>
              </a:rPr>
              <a:t>Let’s recap!</a:t>
            </a:r>
            <a:endParaRPr b="0" i="1" sz="4800" u="sng" cap="none" strike="noStrike">
              <a:solidFill>
                <a:srgbClr val="E51EA0"/>
              </a:solidFill>
              <a:latin typeface="Arial"/>
              <a:ea typeface="Arial"/>
              <a:cs typeface="Arial"/>
              <a:sym typeface="Arial"/>
            </a:endParaRPr>
          </a:p>
          <a:p>
            <a:pPr indent="0" lvl="0" marL="0" marR="0" rtl="0" algn="l">
              <a:lnSpc>
                <a:spcPct val="100000"/>
              </a:lnSpc>
              <a:spcBef>
                <a:spcPts val="1100"/>
              </a:spcBef>
              <a:spcAft>
                <a:spcPts val="0"/>
              </a:spcAft>
              <a:buClr>
                <a:schemeClr val="accent1"/>
              </a:buClr>
              <a:buSzPts val="3600"/>
              <a:buFont typeface="Arial"/>
              <a:buNone/>
            </a:pPr>
            <a:r>
              <a:t/>
            </a:r>
            <a:endParaRPr b="1" i="0" sz="3600" u="none" cap="none" strike="noStrike">
              <a:solidFill>
                <a:schemeClr val="accent1"/>
              </a:solidFill>
              <a:latin typeface="Arial"/>
              <a:ea typeface="Arial"/>
              <a:cs typeface="Arial"/>
              <a:sym typeface="Arial"/>
            </a:endParaRPr>
          </a:p>
        </p:txBody>
      </p:sp>
      <p:sp>
        <p:nvSpPr>
          <p:cNvPr id="985" name="Google Shape;985;p52"/>
          <p:cNvSpPr txBox="1"/>
          <p:nvPr/>
        </p:nvSpPr>
        <p:spPr>
          <a:xfrm>
            <a:off x="11712625" y="6488672"/>
            <a:ext cx="479400" cy="369300"/>
          </a:xfrm>
          <a:prstGeom prst="rect">
            <a:avLst/>
          </a:prstGeom>
          <a:noFill/>
          <a:ln>
            <a:noFill/>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rgbClr val="000000"/>
                </a:solidFill>
                <a:latin typeface="Arial"/>
                <a:ea typeface="Arial"/>
                <a:cs typeface="Arial"/>
                <a:sym typeface="Arial"/>
              </a:rPr>
              <a:t>22</a:t>
            </a:r>
            <a:endParaRPr b="1" i="0" sz="1800" u="none" cap="none" strike="noStrike">
              <a:solidFill>
                <a:srgbClr val="000000"/>
              </a:solidFill>
              <a:latin typeface="Arial"/>
              <a:ea typeface="Arial"/>
              <a:cs typeface="Arial"/>
              <a:sym typeface="Arial"/>
            </a:endParaRPr>
          </a:p>
        </p:txBody>
      </p:sp>
    </p:spTree>
  </p:cSld>
  <p:clrMapOvr>
    <a:masterClrMapping/>
  </p:clrMapOvr>
  <p:transition spd="slow">
    <p:push/>
  </p:transition>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9" name="Shape 989"/>
        <p:cNvGrpSpPr/>
        <p:nvPr/>
      </p:nvGrpSpPr>
      <p:grpSpPr>
        <a:xfrm>
          <a:off x="0" y="0"/>
          <a:ext cx="0" cy="0"/>
          <a:chOff x="0" y="0"/>
          <a:chExt cx="0" cy="0"/>
        </a:xfrm>
      </p:grpSpPr>
      <p:pic>
        <p:nvPicPr>
          <p:cNvPr descr="Capture d’écran 2023-09-06 à 11.19.27.png" id="990" name="Google Shape;990;p53"/>
          <p:cNvPicPr preferRelativeResize="0"/>
          <p:nvPr/>
        </p:nvPicPr>
        <p:blipFill rotWithShape="1">
          <a:blip r:embed="rId3">
            <a:alphaModFix/>
          </a:blip>
          <a:srcRect b="0" l="0" r="0" t="0"/>
          <a:stretch/>
        </p:blipFill>
        <p:spPr>
          <a:xfrm>
            <a:off x="3670300" y="0"/>
            <a:ext cx="4842853" cy="6858000"/>
          </a:xfrm>
          <a:prstGeom prst="rect">
            <a:avLst/>
          </a:prstGeom>
          <a:noFill/>
          <a:ln>
            <a:noFill/>
          </a:ln>
        </p:spPr>
      </p:pic>
      <p:pic>
        <p:nvPicPr>
          <p:cNvPr descr="images.png" id="991" name="Google Shape;991;p53"/>
          <p:cNvPicPr preferRelativeResize="0"/>
          <p:nvPr/>
        </p:nvPicPr>
        <p:blipFill rotWithShape="1">
          <a:blip r:embed="rId4">
            <a:alphaModFix/>
          </a:blip>
          <a:srcRect b="0" l="0" r="0" t="0"/>
          <a:stretch/>
        </p:blipFill>
        <p:spPr>
          <a:xfrm>
            <a:off x="9196782" y="45897"/>
            <a:ext cx="2857500" cy="28448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91"/>
                                        </p:tgtEl>
                                        <p:attrNameLst>
                                          <p:attrName>style.visibility</p:attrName>
                                        </p:attrNameLst>
                                      </p:cBhvr>
                                      <p:to>
                                        <p:strVal val="visible"/>
                                      </p:to>
                                    </p:set>
                                    <p:animEffect filter="fade" transition="in">
                                      <p:cBhvr>
                                        <p:cTn dur="1000"/>
                                        <p:tgtEl>
                                          <p:spTgt spid="991"/>
                                        </p:tgtEl>
                                      </p:cBhvr>
                                    </p:animEffect>
                                  </p:childTnLst>
                                </p:cTn>
                              </p:par>
                              <p:par>
                                <p:cTn fill="hold" nodeType="withEffect" presetClass="entr" presetID="10" presetSubtype="0">
                                  <p:stCondLst>
                                    <p:cond delay="0"/>
                                  </p:stCondLst>
                                  <p:childTnLst>
                                    <p:set>
                                      <p:cBhvr>
                                        <p:cTn dur="1" fill="hold">
                                          <p:stCondLst>
                                            <p:cond delay="0"/>
                                          </p:stCondLst>
                                        </p:cTn>
                                        <p:tgtEl>
                                          <p:spTgt spid="990"/>
                                        </p:tgtEl>
                                        <p:attrNameLst>
                                          <p:attrName>style.visibility</p:attrName>
                                        </p:attrNameLst>
                                      </p:cBhvr>
                                      <p:to>
                                        <p:strVal val="visible"/>
                                      </p:to>
                                    </p:set>
                                    <p:animEffect filter="fade" transition="in">
                                      <p:cBhvr>
                                        <p:cTn dur="1000"/>
                                        <p:tgtEl>
                                          <p:spTgt spid="99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5" name="Shape 995"/>
        <p:cNvGrpSpPr/>
        <p:nvPr/>
      </p:nvGrpSpPr>
      <p:grpSpPr>
        <a:xfrm>
          <a:off x="0" y="0"/>
          <a:ext cx="0" cy="0"/>
          <a:chOff x="0" y="0"/>
          <a:chExt cx="0" cy="0"/>
        </a:xfrm>
      </p:grpSpPr>
      <p:pic>
        <p:nvPicPr>
          <p:cNvPr descr="Capture d’écran 2023-09-06 à 11.14.55.png" id="996" name="Google Shape;996;p54"/>
          <p:cNvPicPr preferRelativeResize="0"/>
          <p:nvPr/>
        </p:nvPicPr>
        <p:blipFill rotWithShape="1">
          <a:blip r:embed="rId3">
            <a:alphaModFix/>
          </a:blip>
          <a:srcRect b="0" l="0" r="0" t="0"/>
          <a:stretch/>
        </p:blipFill>
        <p:spPr>
          <a:xfrm>
            <a:off x="503106" y="535482"/>
            <a:ext cx="9529209" cy="6164401"/>
          </a:xfrm>
          <a:prstGeom prst="rect">
            <a:avLst/>
          </a:prstGeom>
          <a:noFill/>
          <a:ln>
            <a:noFill/>
          </a:ln>
        </p:spPr>
      </p:pic>
      <p:pic>
        <p:nvPicPr>
          <p:cNvPr descr="images.png" id="997" name="Google Shape;997;p54"/>
          <p:cNvPicPr preferRelativeResize="0"/>
          <p:nvPr/>
        </p:nvPicPr>
        <p:blipFill rotWithShape="1">
          <a:blip r:embed="rId4">
            <a:alphaModFix/>
          </a:blip>
          <a:srcRect b="0" l="0" r="0" t="0"/>
          <a:stretch/>
        </p:blipFill>
        <p:spPr>
          <a:xfrm>
            <a:off x="9196782" y="45897"/>
            <a:ext cx="2857500" cy="28448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97"/>
                                        </p:tgtEl>
                                        <p:attrNameLst>
                                          <p:attrName>style.visibility</p:attrName>
                                        </p:attrNameLst>
                                      </p:cBhvr>
                                      <p:to>
                                        <p:strVal val="visible"/>
                                      </p:to>
                                    </p:set>
                                    <p:animEffect filter="fade" transition="in">
                                      <p:cBhvr>
                                        <p:cTn dur="500"/>
                                        <p:tgtEl>
                                          <p:spTgt spid="997"/>
                                        </p:tgtEl>
                                      </p:cBhvr>
                                    </p:animEffect>
                                  </p:childTnLst>
                                </p:cTn>
                              </p:par>
                              <p:par>
                                <p:cTn fill="hold" nodeType="withEffect" presetClass="entr" presetID="10" presetSubtype="0">
                                  <p:stCondLst>
                                    <p:cond delay="0"/>
                                  </p:stCondLst>
                                  <p:childTnLst>
                                    <p:set>
                                      <p:cBhvr>
                                        <p:cTn dur="1" fill="hold">
                                          <p:stCondLst>
                                            <p:cond delay="0"/>
                                          </p:stCondLst>
                                        </p:cTn>
                                        <p:tgtEl>
                                          <p:spTgt spid="996"/>
                                        </p:tgtEl>
                                        <p:attrNameLst>
                                          <p:attrName>style.visibility</p:attrName>
                                        </p:attrNameLst>
                                      </p:cBhvr>
                                      <p:to>
                                        <p:strVal val="visible"/>
                                      </p:to>
                                    </p:set>
                                    <p:animEffect filter="fade" transition="in">
                                      <p:cBhvr>
                                        <p:cTn dur="500"/>
                                        <p:tgtEl>
                                          <p:spTgt spid="99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1" name="Shape 1001"/>
        <p:cNvGrpSpPr/>
        <p:nvPr/>
      </p:nvGrpSpPr>
      <p:grpSpPr>
        <a:xfrm>
          <a:off x="0" y="0"/>
          <a:ext cx="0" cy="0"/>
          <a:chOff x="0" y="0"/>
          <a:chExt cx="0" cy="0"/>
        </a:xfrm>
      </p:grpSpPr>
      <p:sp>
        <p:nvSpPr>
          <p:cNvPr id="1002" name="Google Shape;1002;g27b88206c0f_2_15"/>
          <p:cNvSpPr txBox="1"/>
          <p:nvPr/>
        </p:nvSpPr>
        <p:spPr>
          <a:xfrm>
            <a:off x="726133" y="1115755"/>
            <a:ext cx="7805279" cy="5091947"/>
          </a:xfrm>
          <a:prstGeom prst="rect">
            <a:avLst/>
          </a:prstGeom>
          <a:solidFill>
            <a:schemeClr val="lt1"/>
          </a:solidFill>
          <a:ln cap="flat" cmpd="sng" w="25400">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457200" lvl="0" marL="523875" marR="0" rtl="0" algn="l">
              <a:lnSpc>
                <a:spcPct val="144444"/>
              </a:lnSpc>
              <a:spcBef>
                <a:spcPts val="1900"/>
              </a:spcBef>
              <a:spcAft>
                <a:spcPts val="0"/>
              </a:spcAft>
              <a:buClr>
                <a:schemeClr val="dk1"/>
              </a:buClr>
              <a:buSzPts val="2550"/>
              <a:buFont typeface="Arial"/>
              <a:buChar char="•"/>
            </a:pPr>
            <a:r>
              <a:rPr b="0" i="0" lang="en-US" sz="2550" u="none" cap="none" strike="noStrike">
                <a:solidFill>
                  <a:schemeClr val="dk1"/>
                </a:solidFill>
                <a:highlight>
                  <a:schemeClr val="lt1"/>
                </a:highlight>
                <a:latin typeface="Arial"/>
                <a:ea typeface="Arial"/>
                <a:cs typeface="Arial"/>
                <a:sym typeface="Arial"/>
              </a:rPr>
              <a:t>Birth order theory, originally created by Alfred Adler over a hundred years ago, is an interesting theory that suggests your birth order plays a large role in your personality development.</a:t>
            </a:r>
            <a:endParaRPr b="0" i="0" sz="2550" u="none" cap="none" strike="noStrike">
              <a:solidFill>
                <a:schemeClr val="dk1"/>
              </a:solidFill>
              <a:highlight>
                <a:schemeClr val="lt1"/>
              </a:highlight>
              <a:latin typeface="Arial"/>
              <a:ea typeface="Arial"/>
              <a:cs typeface="Arial"/>
              <a:sym typeface="Arial"/>
            </a:endParaRPr>
          </a:p>
          <a:p>
            <a:pPr indent="-342900" lvl="0" marL="419100" marR="0" rtl="0" algn="l">
              <a:lnSpc>
                <a:spcPct val="144444"/>
              </a:lnSpc>
              <a:spcBef>
                <a:spcPts val="0"/>
              </a:spcBef>
              <a:spcAft>
                <a:spcPts val="0"/>
              </a:spcAft>
              <a:buClr>
                <a:schemeClr val="dk1"/>
              </a:buClr>
              <a:buSzPts val="2400"/>
              <a:buFont typeface="Arial"/>
              <a:buChar char="•"/>
            </a:pPr>
            <a:r>
              <a:rPr b="0" i="0" lang="en-US" sz="2400" u="none" cap="none" strike="noStrike">
                <a:solidFill>
                  <a:schemeClr val="dk1"/>
                </a:solidFill>
                <a:highlight>
                  <a:schemeClr val="lt1"/>
                </a:highlight>
                <a:latin typeface="Arial"/>
                <a:ea typeface="Arial"/>
                <a:cs typeface="Arial"/>
                <a:sym typeface="Arial"/>
              </a:rPr>
              <a:t>While birth order may sometimes influence personality traits, no one factor can definitively explain them fully. Many interrelated factors likely play a role, including genetics, family dynamics, and the individual's environment.</a:t>
            </a:r>
            <a:endParaRPr b="0" i="0" sz="2550" u="none" cap="none" strike="noStrike">
              <a:solidFill>
                <a:schemeClr val="dk1"/>
              </a:solidFill>
              <a:highlight>
                <a:schemeClr val="lt1"/>
              </a:highlight>
              <a:latin typeface="Arial"/>
              <a:ea typeface="Arial"/>
              <a:cs typeface="Arial"/>
              <a:sym typeface="Arial"/>
            </a:endParaRPr>
          </a:p>
        </p:txBody>
      </p:sp>
      <p:pic>
        <p:nvPicPr>
          <p:cNvPr descr="images.png" id="1003" name="Google Shape;1003;g27b88206c0f_2_15"/>
          <p:cNvPicPr preferRelativeResize="0"/>
          <p:nvPr/>
        </p:nvPicPr>
        <p:blipFill rotWithShape="1">
          <a:blip r:embed="rId3">
            <a:alphaModFix/>
          </a:blip>
          <a:srcRect b="0" l="0" r="0" t="0"/>
          <a:stretch/>
        </p:blipFill>
        <p:spPr>
          <a:xfrm>
            <a:off x="8650942" y="1586036"/>
            <a:ext cx="3328636" cy="3172308"/>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02">
                                            <p:txEl>
                                              <p:pRg end="0" st="0"/>
                                            </p:txEl>
                                          </p:spTgt>
                                        </p:tgtEl>
                                        <p:attrNameLst>
                                          <p:attrName>style.visibility</p:attrName>
                                        </p:attrNameLst>
                                      </p:cBhvr>
                                      <p:to>
                                        <p:strVal val="visible"/>
                                      </p:to>
                                    </p:set>
                                    <p:animEffect filter="fade" transition="in">
                                      <p:cBhvr>
                                        <p:cTn dur="1000"/>
                                        <p:tgtEl>
                                          <p:spTgt spid="100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02">
                                            <p:txEl>
                                              <p:pRg end="1" st="1"/>
                                            </p:txEl>
                                          </p:spTgt>
                                        </p:tgtEl>
                                        <p:attrNameLst>
                                          <p:attrName>style.visibility</p:attrName>
                                        </p:attrNameLst>
                                      </p:cBhvr>
                                      <p:to>
                                        <p:strVal val="visible"/>
                                      </p:to>
                                    </p:set>
                                    <p:animEffect filter="fade" transition="in">
                                      <p:cBhvr>
                                        <p:cTn dur="1000"/>
                                        <p:tgtEl>
                                          <p:spTgt spid="1002">
                                            <p:txEl>
                                              <p:pRg end="1" st="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7" name="Shape 1007"/>
        <p:cNvGrpSpPr/>
        <p:nvPr/>
      </p:nvGrpSpPr>
      <p:grpSpPr>
        <a:xfrm>
          <a:off x="0" y="0"/>
          <a:ext cx="0" cy="0"/>
          <a:chOff x="0" y="0"/>
          <a:chExt cx="0" cy="0"/>
        </a:xfrm>
      </p:grpSpPr>
      <p:grpSp>
        <p:nvGrpSpPr>
          <p:cNvPr id="1008" name="Google Shape;1008;p74"/>
          <p:cNvGrpSpPr/>
          <p:nvPr/>
        </p:nvGrpSpPr>
        <p:grpSpPr>
          <a:xfrm>
            <a:off x="-34679" y="2815674"/>
            <a:ext cx="12226679" cy="1680672"/>
            <a:chOff x="-34679" y="4220721"/>
            <a:chExt cx="12226679" cy="1680672"/>
          </a:xfrm>
        </p:grpSpPr>
        <p:sp>
          <p:nvSpPr>
            <p:cNvPr id="1009" name="Google Shape;1009;p74"/>
            <p:cNvSpPr txBox="1"/>
            <p:nvPr/>
          </p:nvSpPr>
          <p:spPr>
            <a:xfrm>
              <a:off x="1" y="4220721"/>
              <a:ext cx="12191999" cy="923330"/>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5400"/>
                <a:buFont typeface="Calibri"/>
                <a:buNone/>
              </a:pPr>
              <a:r>
                <a:rPr b="0" i="0" lang="en-US" sz="5400" u="none" cap="none" strike="noStrike">
                  <a:solidFill>
                    <a:srgbClr val="000000"/>
                  </a:solidFill>
                  <a:latin typeface="Calibri"/>
                  <a:ea typeface="Calibri"/>
                  <a:cs typeface="Calibri"/>
                  <a:sym typeface="Calibri"/>
                </a:rPr>
                <a:t>THANK YOU FOR YOUR ATTENTION </a:t>
              </a:r>
              <a:endParaRPr b="0" i="0" sz="5400" u="none" cap="none" strike="noStrike">
                <a:solidFill>
                  <a:srgbClr val="000000"/>
                </a:solidFill>
                <a:latin typeface="Calibri"/>
                <a:ea typeface="Calibri"/>
                <a:cs typeface="Calibri"/>
                <a:sym typeface="Calibri"/>
              </a:endParaRPr>
            </a:p>
          </p:txBody>
        </p:sp>
        <p:sp>
          <p:nvSpPr>
            <p:cNvPr id="1010" name="Google Shape;1010;p74"/>
            <p:cNvSpPr txBox="1"/>
            <p:nvPr/>
          </p:nvSpPr>
          <p:spPr>
            <a:xfrm>
              <a:off x="-34679" y="4978063"/>
              <a:ext cx="12191852" cy="923330"/>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5400"/>
                <a:buFont typeface="Calibri"/>
                <a:buNone/>
              </a:pPr>
              <a:r>
                <a:rPr b="0" i="0" lang="en-US" sz="5400" u="none" cap="none" strike="noStrike">
                  <a:solidFill>
                    <a:srgbClr val="000000"/>
                  </a:solidFill>
                  <a:latin typeface="Calibri"/>
                  <a:ea typeface="Calibri"/>
                  <a:cs typeface="Calibri"/>
                  <a:sym typeface="Calibri"/>
                </a:rPr>
                <a:t>Any questions?</a:t>
              </a:r>
              <a:endParaRPr b="0" i="0" sz="5400" u="none" cap="none" strike="noStrike">
                <a:solidFill>
                  <a:srgbClr val="000000"/>
                </a:solidFill>
                <a:latin typeface="Calibri"/>
                <a:ea typeface="Calibri"/>
                <a:cs typeface="Calibri"/>
                <a:sym typeface="Calibri"/>
              </a:endParaRPr>
            </a:p>
          </p:txBody>
        </p:sp>
      </p:grpSp>
      <p:sp>
        <p:nvSpPr>
          <p:cNvPr id="1011" name="Google Shape;1011;p74"/>
          <p:cNvSpPr txBox="1"/>
          <p:nvPr/>
        </p:nvSpPr>
        <p:spPr>
          <a:xfrm>
            <a:off x="11712625" y="6488672"/>
            <a:ext cx="479376" cy="369328"/>
          </a:xfrm>
          <a:prstGeom prst="rect">
            <a:avLst/>
          </a:prstGeom>
          <a:noFill/>
          <a:ln>
            <a:noFill/>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rgbClr val="000000"/>
                </a:solidFill>
                <a:latin typeface="Arial"/>
                <a:ea typeface="Arial"/>
                <a:cs typeface="Arial"/>
                <a:sym typeface="Arial"/>
              </a:rPr>
              <a:t>30</a:t>
            </a:r>
            <a:endParaRPr b="1" i="0" sz="1800" u="none" cap="none" strike="noStrike">
              <a:solidFill>
                <a:srgbClr val="000000"/>
              </a:solidFill>
              <a:latin typeface="Arial"/>
              <a:ea typeface="Arial"/>
              <a:cs typeface="Arial"/>
              <a:sym typeface="Arial"/>
            </a:endParaRPr>
          </a:p>
        </p:txBody>
      </p:sp>
    </p:spTree>
  </p:cSld>
  <p:clrMapOvr>
    <a:masterClrMapping/>
  </p:clrMapOvr>
  <p:transition spd="slow">
    <p:wipe dir="r"/>
  </p:transition>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0" name="Shape 530"/>
        <p:cNvGrpSpPr/>
        <p:nvPr/>
      </p:nvGrpSpPr>
      <p:grpSpPr>
        <a:xfrm>
          <a:off x="0" y="0"/>
          <a:ext cx="0" cy="0"/>
          <a:chOff x="0" y="0"/>
          <a:chExt cx="0" cy="0"/>
        </a:xfrm>
      </p:grpSpPr>
      <p:sp>
        <p:nvSpPr>
          <p:cNvPr id="531" name="Google Shape;531;p7"/>
          <p:cNvSpPr txBox="1"/>
          <p:nvPr>
            <p:ph type="title"/>
          </p:nvPr>
        </p:nvSpPr>
        <p:spPr>
          <a:xfrm>
            <a:off x="3935760" y="704339"/>
            <a:ext cx="5545832" cy="975643"/>
          </a:xfrm>
          <a:prstGeom prst="rect">
            <a:avLst/>
          </a:prstGeom>
          <a:noFill/>
          <a:ln>
            <a:noFill/>
          </a:ln>
        </p:spPr>
        <p:txBody>
          <a:bodyPr anchorCtr="0" anchor="ctr" bIns="45700" lIns="45700" spcFirstLastPara="1" rIns="45700" wrap="square" tIns="45700">
            <a:normAutofit/>
          </a:bodyPr>
          <a:lstStyle/>
          <a:p>
            <a:pPr indent="0" lvl="0" marL="0" rtl="0" algn="l">
              <a:lnSpc>
                <a:spcPct val="90000"/>
              </a:lnSpc>
              <a:spcBef>
                <a:spcPts val="0"/>
              </a:spcBef>
              <a:spcAft>
                <a:spcPts val="0"/>
              </a:spcAft>
              <a:buClr>
                <a:srgbClr val="009999"/>
              </a:buClr>
              <a:buSzPts val="4400"/>
              <a:buFont typeface="Calibri"/>
              <a:buNone/>
            </a:pPr>
            <a:r>
              <a:rPr b="1" lang="en-US">
                <a:solidFill>
                  <a:srgbClr val="009999"/>
                </a:solidFill>
                <a:latin typeface="Calibri"/>
                <a:ea typeface="Calibri"/>
                <a:cs typeface="Calibri"/>
                <a:sym typeface="Calibri"/>
              </a:rPr>
              <a:t>What is personality?</a:t>
            </a:r>
            <a:endParaRPr b="1">
              <a:solidFill>
                <a:srgbClr val="009999"/>
              </a:solidFill>
              <a:latin typeface="Calibri"/>
              <a:ea typeface="Calibri"/>
              <a:cs typeface="Calibri"/>
              <a:sym typeface="Calibri"/>
            </a:endParaRPr>
          </a:p>
        </p:txBody>
      </p:sp>
      <p:sp>
        <p:nvSpPr>
          <p:cNvPr id="532" name="Google Shape;532;p7"/>
          <p:cNvSpPr txBox="1"/>
          <p:nvPr>
            <p:ph idx="1" type="body"/>
          </p:nvPr>
        </p:nvSpPr>
        <p:spPr>
          <a:xfrm>
            <a:off x="3984104" y="1988840"/>
            <a:ext cx="8184232" cy="1512168"/>
          </a:xfrm>
          <a:prstGeom prst="rect">
            <a:avLst/>
          </a:prstGeom>
          <a:noFill/>
          <a:ln>
            <a:noFill/>
          </a:ln>
        </p:spPr>
        <p:txBody>
          <a:bodyPr anchorCtr="0" anchor="t" bIns="45700" lIns="45700" spcFirstLastPara="1" rIns="45700" wrap="square" tIns="45700">
            <a:normAutofit fontScale="92500"/>
          </a:bodyPr>
          <a:lstStyle/>
          <a:p>
            <a:pPr indent="-228600" lvl="0" marL="228600" rtl="0" algn="l">
              <a:lnSpc>
                <a:spcPct val="150000"/>
              </a:lnSpc>
              <a:spcBef>
                <a:spcPts val="0"/>
              </a:spcBef>
              <a:spcAft>
                <a:spcPts val="0"/>
              </a:spcAft>
              <a:buClr>
                <a:srgbClr val="009999"/>
              </a:buClr>
              <a:buSzPct val="100000"/>
              <a:buFont typeface="Noto Sans"/>
              <a:buChar char="⮚"/>
            </a:pPr>
            <a:r>
              <a:rPr b="1" lang="en-US"/>
              <a:t>  Personality is a relatively stable set of </a:t>
            </a:r>
            <a:r>
              <a:rPr b="1" lang="en-US">
                <a:solidFill>
                  <a:srgbClr val="66CCFF"/>
                </a:solidFill>
              </a:rPr>
              <a:t>characteristics</a:t>
            </a:r>
            <a:r>
              <a:rPr b="1" lang="en-US">
                <a:solidFill>
                  <a:srgbClr val="FFFF00"/>
                </a:solidFill>
              </a:rPr>
              <a:t> </a:t>
            </a:r>
            <a:r>
              <a:rPr b="1" lang="en-US"/>
              <a:t>that influences an individual's </a:t>
            </a:r>
            <a:r>
              <a:rPr b="1" lang="en-US">
                <a:solidFill>
                  <a:srgbClr val="66CCFF"/>
                </a:solidFill>
              </a:rPr>
              <a:t>behavior</a:t>
            </a:r>
            <a:r>
              <a:rPr b="1" lang="en-US"/>
              <a:t>. </a:t>
            </a:r>
            <a:endParaRPr b="1"/>
          </a:p>
        </p:txBody>
      </p:sp>
      <p:sp>
        <p:nvSpPr>
          <p:cNvPr id="533" name="Google Shape;533;p7"/>
          <p:cNvSpPr/>
          <p:nvPr/>
        </p:nvSpPr>
        <p:spPr>
          <a:xfrm rot="-484928">
            <a:off x="470657" y="1586397"/>
            <a:ext cx="2990232" cy="3160263"/>
          </a:xfrm>
          <a:prstGeom prst="wedgeRoundRectCallout">
            <a:avLst>
              <a:gd fmla="val 43999" name="adj1"/>
              <a:gd fmla="val 75815" name="adj2"/>
              <a:gd fmla="val 16667" name="adj3"/>
            </a:avLst>
          </a:prstGeom>
          <a:solidFill>
            <a:srgbClr val="00999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Helvetica Neue"/>
              <a:buNone/>
            </a:pPr>
            <a:r>
              <a:t/>
            </a:r>
            <a:endParaRPr b="0" i="0" sz="1800" u="none" cap="none" strike="noStrike">
              <a:solidFill>
                <a:srgbClr val="FFFFFF"/>
              </a:solidFill>
              <a:latin typeface="Calibri"/>
              <a:ea typeface="Calibri"/>
              <a:cs typeface="Calibri"/>
              <a:sym typeface="Calibri"/>
            </a:endParaRPr>
          </a:p>
        </p:txBody>
      </p:sp>
      <p:sp>
        <p:nvSpPr>
          <p:cNvPr id="534" name="Google Shape;534;p7"/>
          <p:cNvSpPr txBox="1"/>
          <p:nvPr/>
        </p:nvSpPr>
        <p:spPr>
          <a:xfrm rot="-445104">
            <a:off x="464925" y="1910537"/>
            <a:ext cx="2951396" cy="270843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FFFF"/>
              </a:buClr>
              <a:buSzPts val="17000"/>
              <a:buFont typeface="Arial"/>
              <a:buNone/>
            </a:pPr>
            <a:r>
              <a:rPr b="1" i="0" lang="en-US" sz="17000" u="none" cap="none" strike="noStrike">
                <a:solidFill>
                  <a:srgbClr val="FFFFFF"/>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sp>
        <p:nvSpPr>
          <p:cNvPr id="535" name="Google Shape;535;p7"/>
          <p:cNvSpPr txBox="1"/>
          <p:nvPr>
            <p:ph idx="12" type="sldNum"/>
          </p:nvPr>
        </p:nvSpPr>
        <p:spPr>
          <a:xfrm>
            <a:off x="11089825" y="6404294"/>
            <a:ext cx="263978" cy="269237"/>
          </a:xfrm>
          <a:prstGeom prst="rect">
            <a:avLst/>
          </a:prstGeom>
          <a:noFill/>
          <a:ln>
            <a:noFill/>
          </a:ln>
        </p:spPr>
        <p:txBody>
          <a:bodyPr anchorCtr="0" anchor="ctr" bIns="45700" lIns="45700" spcFirstLastPara="1" rIns="45700" wrap="square" tIns="45700">
            <a:spAutoFit/>
          </a:bodyPr>
          <a:lstStyle/>
          <a:p>
            <a:pPr indent="0" lvl="0" marL="0" rtl="0" algn="r">
              <a:lnSpc>
                <a:spcPct val="100000"/>
              </a:lnSpc>
              <a:spcBef>
                <a:spcPts val="0"/>
              </a:spcBef>
              <a:spcAft>
                <a:spcPts val="0"/>
              </a:spcAft>
              <a:buClr>
                <a:srgbClr val="888888"/>
              </a:buClr>
              <a:buSzPts val="1200"/>
              <a:buFont typeface="Calibri"/>
              <a:buNone/>
            </a:pPr>
            <a:fld id="{00000000-1234-1234-1234-123412341234}" type="slidenum">
              <a:rPr lang="en-US"/>
              <a:t>‹#›</a:t>
            </a:fld>
            <a:endParaRPr/>
          </a:p>
        </p:txBody>
      </p:sp>
      <p:sp>
        <p:nvSpPr>
          <p:cNvPr id="536" name="Google Shape;536;p7"/>
          <p:cNvSpPr/>
          <p:nvPr/>
        </p:nvSpPr>
        <p:spPr>
          <a:xfrm>
            <a:off x="4007768" y="3356992"/>
            <a:ext cx="7848872" cy="3016211"/>
          </a:xfrm>
          <a:prstGeom prst="rect">
            <a:avLst/>
          </a:prstGeom>
          <a:noFill/>
          <a:ln>
            <a:noFill/>
          </a:ln>
        </p:spPr>
        <p:txBody>
          <a:bodyPr anchorCtr="0" anchor="t" bIns="45700" lIns="91425" spcFirstLastPara="1" rIns="91425" wrap="square" tIns="45700">
            <a:spAutoFit/>
          </a:bodyPr>
          <a:lstStyle/>
          <a:p>
            <a:pPr indent="-457200" lvl="0" marL="457200" marR="0" rtl="0" algn="l">
              <a:lnSpc>
                <a:spcPct val="150000"/>
              </a:lnSpc>
              <a:spcBef>
                <a:spcPts val="0"/>
              </a:spcBef>
              <a:spcAft>
                <a:spcPts val="0"/>
              </a:spcAft>
              <a:buClr>
                <a:srgbClr val="000000"/>
              </a:buClr>
              <a:buSzPts val="2600"/>
              <a:buFont typeface="Noto Sans"/>
              <a:buChar char="⮚"/>
            </a:pPr>
            <a:r>
              <a:rPr b="1" i="0" lang="en-US" sz="2600" u="none" cap="none" strike="noStrike">
                <a:solidFill>
                  <a:srgbClr val="000000"/>
                </a:solidFill>
                <a:latin typeface="Calibri"/>
                <a:ea typeface="Calibri"/>
                <a:cs typeface="Calibri"/>
                <a:sym typeface="Calibri"/>
              </a:rPr>
              <a:t>Personality traits reflect people's characteristic patterns of </a:t>
            </a:r>
            <a:r>
              <a:rPr b="1" i="0" lang="en-US" sz="2600" u="none" cap="none" strike="noStrike">
                <a:solidFill>
                  <a:srgbClr val="66CCFF"/>
                </a:solidFill>
                <a:latin typeface="Calibri"/>
                <a:ea typeface="Calibri"/>
                <a:cs typeface="Calibri"/>
                <a:sym typeface="Calibri"/>
              </a:rPr>
              <a:t>thoughts</a:t>
            </a:r>
            <a:r>
              <a:rPr b="1" i="0" lang="en-US" sz="2600" u="none" cap="none" strike="noStrike">
                <a:solidFill>
                  <a:srgbClr val="000000"/>
                </a:solidFill>
                <a:latin typeface="Calibri"/>
                <a:ea typeface="Calibri"/>
                <a:cs typeface="Calibri"/>
                <a:sym typeface="Calibri"/>
              </a:rPr>
              <a:t>, </a:t>
            </a:r>
            <a:r>
              <a:rPr b="1" i="0" lang="en-US" sz="2600" u="none" cap="none" strike="noStrike">
                <a:solidFill>
                  <a:srgbClr val="66CCFF"/>
                </a:solidFill>
                <a:latin typeface="Calibri"/>
                <a:ea typeface="Calibri"/>
                <a:cs typeface="Calibri"/>
                <a:sym typeface="Calibri"/>
              </a:rPr>
              <a:t>feelings</a:t>
            </a:r>
            <a:r>
              <a:rPr b="1" i="0" lang="en-US" sz="2600" u="none" cap="none" strike="noStrike">
                <a:solidFill>
                  <a:srgbClr val="000000"/>
                </a:solidFill>
                <a:latin typeface="Calibri"/>
                <a:ea typeface="Calibri"/>
                <a:cs typeface="Calibri"/>
                <a:sym typeface="Calibri"/>
              </a:rPr>
              <a:t>, and </a:t>
            </a:r>
            <a:r>
              <a:rPr b="1" i="0" lang="en-US" sz="2600" u="none" cap="none" strike="noStrike">
                <a:solidFill>
                  <a:srgbClr val="66CCFF"/>
                </a:solidFill>
                <a:latin typeface="Calibri"/>
                <a:ea typeface="Calibri"/>
                <a:cs typeface="Calibri"/>
                <a:sym typeface="Calibri"/>
              </a:rPr>
              <a:t>behaviours</a:t>
            </a:r>
            <a:r>
              <a:rPr b="1" i="0" lang="en-US" sz="2600" u="none" cap="none" strike="noStrike">
                <a:solidFill>
                  <a:srgbClr val="000000"/>
                </a:solidFill>
                <a:latin typeface="Calibri"/>
                <a:ea typeface="Calibri"/>
                <a:cs typeface="Calibri"/>
                <a:sym typeface="Calibri"/>
              </a:rPr>
              <a:t>.</a:t>
            </a:r>
            <a:endParaRPr b="0" i="0" sz="1400" u="none" cap="none" strike="noStrike">
              <a:solidFill>
                <a:srgbClr val="000000"/>
              </a:solidFill>
              <a:latin typeface="Arial"/>
              <a:ea typeface="Arial"/>
              <a:cs typeface="Arial"/>
              <a:sym typeface="Arial"/>
            </a:endParaRPr>
          </a:p>
          <a:p>
            <a:pPr indent="-457200" lvl="0" marL="457200" marR="0" rtl="0" algn="l">
              <a:lnSpc>
                <a:spcPct val="150000"/>
              </a:lnSpc>
              <a:spcBef>
                <a:spcPts val="0"/>
              </a:spcBef>
              <a:spcAft>
                <a:spcPts val="0"/>
              </a:spcAft>
              <a:buClr>
                <a:srgbClr val="000000"/>
              </a:buClr>
              <a:buSzPts val="2400"/>
              <a:buFont typeface="Noto Sans"/>
              <a:buChar char="⮚"/>
            </a:pPr>
            <a:r>
              <a:rPr b="1" i="0" lang="en-US" sz="2400" u="none" cap="none" strike="noStrike">
                <a:solidFill>
                  <a:srgbClr val="000000"/>
                </a:solidFill>
                <a:latin typeface="Helvetica Neue"/>
                <a:ea typeface="Helvetica Neue"/>
                <a:cs typeface="Helvetica Neue"/>
                <a:sym typeface="Helvetica Neue"/>
              </a:rPr>
              <a:t>In addition to this, personality arises from </a:t>
            </a:r>
            <a:r>
              <a:rPr b="1" i="0" lang="en-US" sz="2600" u="none" cap="none" strike="noStrike">
                <a:solidFill>
                  <a:srgbClr val="66CCFF"/>
                </a:solidFill>
                <a:latin typeface="Calibri"/>
                <a:ea typeface="Calibri"/>
                <a:cs typeface="Calibri"/>
                <a:sym typeface="Calibri"/>
              </a:rPr>
              <a:t>within </a:t>
            </a:r>
            <a:r>
              <a:rPr b="1" i="0" lang="en-US" sz="2600" u="none" cap="none" strike="noStrike">
                <a:solidFill>
                  <a:srgbClr val="000000"/>
                </a:solidFill>
                <a:latin typeface="Calibri"/>
                <a:ea typeface="Calibri"/>
                <a:cs typeface="Calibri"/>
                <a:sym typeface="Calibri"/>
              </a:rPr>
              <a:t>the individual and remains fairly consistent </a:t>
            </a:r>
            <a:r>
              <a:rPr b="1" i="0" lang="en-US" sz="2400" u="none" cap="none" strike="noStrike">
                <a:solidFill>
                  <a:srgbClr val="000000"/>
                </a:solidFill>
                <a:latin typeface="Helvetica Neue"/>
                <a:ea typeface="Helvetica Neue"/>
                <a:cs typeface="Helvetica Neue"/>
                <a:sym typeface="Helvetica Neue"/>
              </a:rPr>
              <a:t>throughout life.</a:t>
            </a:r>
            <a:endParaRPr b="1" i="0" sz="2600" u="none" cap="none" strike="noStrike">
              <a:solidFill>
                <a:srgbClr val="000000"/>
              </a:solidFill>
              <a:latin typeface="Calibri"/>
              <a:ea typeface="Calibri"/>
              <a:cs typeface="Calibri"/>
              <a:sym typeface="Calibri"/>
            </a:endParaRPr>
          </a:p>
        </p:txBody>
      </p:sp>
    </p:spTree>
  </p:cSld>
  <p:clrMapOvr>
    <a:masterClrMapping/>
  </p:clrMapOvr>
  <p:transition spd="slow">
    <p:push/>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533"/>
                                        </p:tgtEl>
                                        <p:attrNameLst>
                                          <p:attrName>style.visibility</p:attrName>
                                        </p:attrNameLst>
                                      </p:cBhvr>
                                      <p:to>
                                        <p:strVal val="visible"/>
                                      </p:to>
                                    </p:set>
                                    <p:anim calcmode="lin" valueType="num">
                                      <p:cBhvr additive="base">
                                        <p:cTn dur="500"/>
                                        <p:tgtEl>
                                          <p:spTgt spid="533"/>
                                        </p:tgtEl>
                                        <p:attrNameLst>
                                          <p:attrName>ppt_w</p:attrName>
                                        </p:attrNameLst>
                                      </p:cBhvr>
                                      <p:tavLst>
                                        <p:tav fmla="" tm="0">
                                          <p:val>
                                            <p:strVal val="0"/>
                                          </p:val>
                                        </p:tav>
                                        <p:tav fmla="" tm="100000">
                                          <p:val>
                                            <p:strVal val="#ppt_w"/>
                                          </p:val>
                                        </p:tav>
                                      </p:tavLst>
                                    </p:anim>
                                    <p:anim calcmode="lin" valueType="num">
                                      <p:cBhvr additive="base">
                                        <p:cTn dur="500"/>
                                        <p:tgtEl>
                                          <p:spTgt spid="533"/>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534"/>
                                        </p:tgtEl>
                                        <p:attrNameLst>
                                          <p:attrName>style.visibility</p:attrName>
                                        </p:attrNameLst>
                                      </p:cBhvr>
                                      <p:to>
                                        <p:strVal val="visible"/>
                                      </p:to>
                                    </p:set>
                                    <p:anim calcmode="lin" valueType="num">
                                      <p:cBhvr additive="base">
                                        <p:cTn dur="500"/>
                                        <p:tgtEl>
                                          <p:spTgt spid="534"/>
                                        </p:tgtEl>
                                        <p:attrNameLst>
                                          <p:attrName>ppt_w</p:attrName>
                                        </p:attrNameLst>
                                      </p:cBhvr>
                                      <p:tavLst>
                                        <p:tav fmla="" tm="0">
                                          <p:val>
                                            <p:strVal val="0"/>
                                          </p:val>
                                        </p:tav>
                                        <p:tav fmla="" tm="100000">
                                          <p:val>
                                            <p:strVal val="#ppt_w"/>
                                          </p:val>
                                        </p:tav>
                                      </p:tavLst>
                                    </p:anim>
                                    <p:anim calcmode="lin" valueType="num">
                                      <p:cBhvr additive="base">
                                        <p:cTn dur="500"/>
                                        <p:tgtEl>
                                          <p:spTgt spid="534"/>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32">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36">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36">
                                            <p:txEl>
                                              <p:pRg end="1" st="1"/>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0" name="Shape 540"/>
        <p:cNvGrpSpPr/>
        <p:nvPr/>
      </p:nvGrpSpPr>
      <p:grpSpPr>
        <a:xfrm>
          <a:off x="0" y="0"/>
          <a:ext cx="0" cy="0"/>
          <a:chOff x="0" y="0"/>
          <a:chExt cx="0" cy="0"/>
        </a:xfrm>
      </p:grpSpPr>
      <p:sp>
        <p:nvSpPr>
          <p:cNvPr id="541" name="Google Shape;541;p197"/>
          <p:cNvSpPr txBox="1"/>
          <p:nvPr/>
        </p:nvSpPr>
        <p:spPr>
          <a:xfrm>
            <a:off x="82193" y="1269240"/>
            <a:ext cx="6721867" cy="1384995"/>
          </a:xfrm>
          <a:prstGeom prst="rect">
            <a:avLst/>
          </a:prstGeom>
          <a:noFill/>
          <a:ln>
            <a:noFill/>
          </a:ln>
        </p:spPr>
        <p:txBody>
          <a:bodyPr anchorCtr="0" anchor="t" bIns="45700" lIns="91425" spcFirstLastPara="1" rIns="91425" wrap="square" tIns="45700">
            <a:spAutoFit/>
          </a:bodyPr>
          <a:lstStyle/>
          <a:p>
            <a:pPr indent="-177800" lvl="0" marL="0" marR="0" rtl="0" algn="ctr">
              <a:lnSpc>
                <a:spcPct val="100000"/>
              </a:lnSpc>
              <a:spcBef>
                <a:spcPts val="0"/>
              </a:spcBef>
              <a:spcAft>
                <a:spcPts val="0"/>
              </a:spcAft>
              <a:buClr>
                <a:srgbClr val="000000"/>
              </a:buClr>
              <a:buSzPts val="2800"/>
              <a:buFont typeface="Arial"/>
              <a:buChar char="•"/>
            </a:pPr>
            <a:r>
              <a:rPr b="1" i="0" lang="en-US" sz="2800" u="none" cap="none" strike="noStrike">
                <a:solidFill>
                  <a:srgbClr val="141412"/>
                </a:solidFill>
                <a:latin typeface="Arial"/>
                <a:ea typeface="Arial"/>
                <a:cs typeface="Arial"/>
                <a:sym typeface="Arial"/>
              </a:rPr>
              <a:t>Do you think we are born with our personalities, or do we develop them because of what happens to us?</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1"/>
                                        </p:tgtEl>
                                        <p:attrNameLst>
                                          <p:attrName>style.visibility</p:attrName>
                                        </p:attrNameLst>
                                      </p:cBhvr>
                                      <p:to>
                                        <p:strVal val="visible"/>
                                      </p:to>
                                    </p:set>
                                    <p:animEffect filter="fade" transition="in">
                                      <p:cBhvr>
                                        <p:cTn dur="1000"/>
                                        <p:tgtEl>
                                          <p:spTgt spid="54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5" name="Shape 545"/>
        <p:cNvGrpSpPr/>
        <p:nvPr/>
      </p:nvGrpSpPr>
      <p:grpSpPr>
        <a:xfrm>
          <a:off x="0" y="0"/>
          <a:ext cx="0" cy="0"/>
          <a:chOff x="0" y="0"/>
          <a:chExt cx="0" cy="0"/>
        </a:xfrm>
      </p:grpSpPr>
      <p:sp>
        <p:nvSpPr>
          <p:cNvPr id="546" name="Google Shape;546;g27b88206c0f_1_24"/>
          <p:cNvSpPr txBox="1"/>
          <p:nvPr/>
        </p:nvSpPr>
        <p:spPr>
          <a:xfrm>
            <a:off x="654100" y="1773500"/>
            <a:ext cx="7141200" cy="2043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rgbClr val="000000"/>
                </a:solidFill>
                <a:latin typeface="Calibri"/>
                <a:ea typeface="Calibri"/>
                <a:cs typeface="Calibri"/>
                <a:sym typeface="Calibri"/>
              </a:rPr>
              <a:t>What adjectives best describe your personality?</a:t>
            </a:r>
            <a:endParaRPr b="1" i="0" sz="2800" u="none" cap="none" strike="noStrike">
              <a:solidFill>
                <a:srgbClr val="000000"/>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A7A7A7"/>
      </a:dk2>
      <a:lt2>
        <a:srgbClr val="535353"/>
      </a:lt2>
      <a:accent1>
        <a:srgbClr val="5B9BD5"/>
      </a:accent1>
      <a:accent2>
        <a:srgbClr val="ED7D31"/>
      </a:accent2>
      <a:accent3>
        <a:srgbClr val="A5A5A5"/>
      </a:accent3>
      <a:accent4>
        <a:srgbClr val="FFC000"/>
      </a:accent4>
      <a:accent5>
        <a:srgbClr val="4472C4"/>
      </a:accent5>
      <a:accent6>
        <a:srgbClr val="70AD47"/>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A7A7A7"/>
      </a:dk2>
      <a:lt2>
        <a:srgbClr val="535353"/>
      </a:lt2>
      <a:accent1>
        <a:srgbClr val="5B9BD5"/>
      </a:accent1>
      <a:accent2>
        <a:srgbClr val="ED7D31"/>
      </a:accent2>
      <a:accent3>
        <a:srgbClr val="A5A5A5"/>
      </a:accent3>
      <a:accent4>
        <a:srgbClr val="FFC000"/>
      </a:accent4>
      <a:accent5>
        <a:srgbClr val="4472C4"/>
      </a:accent5>
      <a:accent6>
        <a:srgbClr val="70AD47"/>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Contents Slide Master">
  <a:themeElements>
    <a:clrScheme name="ALLPPT-COLOR-145">
      <a:dk1>
        <a:srgbClr val="000000"/>
      </a:dk1>
      <a:lt1>
        <a:srgbClr val="FFFFFF"/>
      </a:lt1>
      <a:dk2>
        <a:srgbClr val="1F497D"/>
      </a:dk2>
      <a:lt2>
        <a:srgbClr val="EEECE1"/>
      </a:lt2>
      <a:accent1>
        <a:srgbClr val="EE6CC1"/>
      </a:accent1>
      <a:accent2>
        <a:srgbClr val="B982D5"/>
      </a:accent2>
      <a:accent3>
        <a:srgbClr val="6DB0E4"/>
      </a:accent3>
      <a:accent4>
        <a:srgbClr val="47D3DC"/>
      </a:accent4>
      <a:accent5>
        <a:srgbClr val="476ADD"/>
      </a:accent5>
      <a:accent6>
        <a:srgbClr val="5A28C8"/>
      </a:accent6>
      <a:hlink>
        <a:srgbClr val="FFFF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1_Contents Slide Master">
  <a:themeElements>
    <a:clrScheme name="ALLPPT-COLOR-145">
      <a:dk1>
        <a:srgbClr val="000000"/>
      </a:dk1>
      <a:lt1>
        <a:srgbClr val="FFFFFF"/>
      </a:lt1>
      <a:dk2>
        <a:srgbClr val="1F497D"/>
      </a:dk2>
      <a:lt2>
        <a:srgbClr val="EEECE1"/>
      </a:lt2>
      <a:accent1>
        <a:srgbClr val="EE6CC1"/>
      </a:accent1>
      <a:accent2>
        <a:srgbClr val="B982D5"/>
      </a:accent2>
      <a:accent3>
        <a:srgbClr val="6DB0E4"/>
      </a:accent3>
      <a:accent4>
        <a:srgbClr val="47D3DC"/>
      </a:accent4>
      <a:accent5>
        <a:srgbClr val="476ADD"/>
      </a:accent5>
      <a:accent6>
        <a:srgbClr val="5A28C8"/>
      </a:accent6>
      <a:hlink>
        <a:srgbClr val="FFFF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2_Contents Slide Master">
  <a:themeElements>
    <a:clrScheme name="ALLPPT-COLOR-145">
      <a:dk1>
        <a:srgbClr val="000000"/>
      </a:dk1>
      <a:lt1>
        <a:srgbClr val="FFFFFF"/>
      </a:lt1>
      <a:dk2>
        <a:srgbClr val="1F497D"/>
      </a:dk2>
      <a:lt2>
        <a:srgbClr val="EEECE1"/>
      </a:lt2>
      <a:accent1>
        <a:srgbClr val="EE6CC1"/>
      </a:accent1>
      <a:accent2>
        <a:srgbClr val="B982D5"/>
      </a:accent2>
      <a:accent3>
        <a:srgbClr val="6DB0E4"/>
      </a:accent3>
      <a:accent4>
        <a:srgbClr val="47D3DC"/>
      </a:accent4>
      <a:accent5>
        <a:srgbClr val="476ADD"/>
      </a:accent5>
      <a:accent6>
        <a:srgbClr val="5A28C8"/>
      </a:accent6>
      <a:hlink>
        <a:srgbClr val="FFFF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hp</dc:creator>
</cp:coreProperties>
</file>